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70571" y="2857864"/>
            <a:ext cx="7746856" cy="322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3C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C33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3C33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C33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C33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99391" y="932290"/>
            <a:ext cx="9889216" cy="143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3C33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1589" y="2130815"/>
            <a:ext cx="15564820" cy="6696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3C333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432020" cy="10287000"/>
          </a:xfrm>
          <a:custGeom>
            <a:avLst/>
            <a:gdLst/>
            <a:ahLst/>
            <a:cxnLst/>
            <a:rect l="l" t="t" r="r" b="b"/>
            <a:pathLst>
              <a:path w="17432020" h="10287000">
                <a:moveTo>
                  <a:pt x="0" y="10286999"/>
                </a:moveTo>
                <a:lnTo>
                  <a:pt x="17431974" y="10286999"/>
                </a:lnTo>
                <a:lnTo>
                  <a:pt x="174319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DF5E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0122" cy="1028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862961" y="707882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79" h="559435">
                <a:moveTo>
                  <a:pt x="118868" y="559160"/>
                </a:moveTo>
                <a:lnTo>
                  <a:pt x="65334" y="548389"/>
                </a:lnTo>
                <a:lnTo>
                  <a:pt x="22570" y="516077"/>
                </a:lnTo>
                <a:lnTo>
                  <a:pt x="2296" y="467609"/>
                </a:lnTo>
                <a:lnTo>
                  <a:pt x="0" y="441118"/>
                </a:lnTo>
                <a:lnTo>
                  <a:pt x="2296" y="414706"/>
                </a:lnTo>
                <a:lnTo>
                  <a:pt x="14448" y="367454"/>
                </a:lnTo>
                <a:lnTo>
                  <a:pt x="33872" y="321217"/>
                </a:lnTo>
                <a:lnTo>
                  <a:pt x="59518" y="276510"/>
                </a:lnTo>
                <a:lnTo>
                  <a:pt x="90338" y="233846"/>
                </a:lnTo>
                <a:lnTo>
                  <a:pt x="125280" y="193742"/>
                </a:lnTo>
                <a:lnTo>
                  <a:pt x="163294" y="156710"/>
                </a:lnTo>
                <a:lnTo>
                  <a:pt x="203333" y="123266"/>
                </a:lnTo>
                <a:lnTo>
                  <a:pt x="244344" y="93924"/>
                </a:lnTo>
                <a:lnTo>
                  <a:pt x="285279" y="69199"/>
                </a:lnTo>
                <a:lnTo>
                  <a:pt x="310739" y="50997"/>
                </a:lnTo>
                <a:lnTo>
                  <a:pt x="337546" y="33825"/>
                </a:lnTo>
                <a:lnTo>
                  <a:pt x="365462" y="18712"/>
                </a:lnTo>
                <a:lnTo>
                  <a:pt x="394248" y="6687"/>
                </a:lnTo>
                <a:lnTo>
                  <a:pt x="443063" y="0"/>
                </a:lnTo>
                <a:lnTo>
                  <a:pt x="482068" y="13164"/>
                </a:lnTo>
                <a:lnTo>
                  <a:pt x="511032" y="41534"/>
                </a:lnTo>
                <a:lnTo>
                  <a:pt x="529717" y="80463"/>
                </a:lnTo>
                <a:lnTo>
                  <a:pt x="537891" y="125305"/>
                </a:lnTo>
                <a:lnTo>
                  <a:pt x="535317" y="171415"/>
                </a:lnTo>
                <a:lnTo>
                  <a:pt x="523831" y="218032"/>
                </a:lnTo>
                <a:lnTo>
                  <a:pt x="506070" y="263352"/>
                </a:lnTo>
                <a:lnTo>
                  <a:pt x="482754" y="306989"/>
                </a:lnTo>
                <a:lnTo>
                  <a:pt x="454602" y="348558"/>
                </a:lnTo>
                <a:lnTo>
                  <a:pt x="422336" y="387674"/>
                </a:lnTo>
                <a:lnTo>
                  <a:pt x="386673" y="423951"/>
                </a:lnTo>
                <a:lnTo>
                  <a:pt x="348334" y="457005"/>
                </a:lnTo>
                <a:lnTo>
                  <a:pt x="308039" y="486450"/>
                </a:lnTo>
                <a:lnTo>
                  <a:pt x="266507" y="511901"/>
                </a:lnTo>
                <a:lnTo>
                  <a:pt x="224459" y="532972"/>
                </a:lnTo>
                <a:lnTo>
                  <a:pt x="172614" y="552085"/>
                </a:lnTo>
                <a:lnTo>
                  <a:pt x="145939" y="557563"/>
                </a:lnTo>
                <a:lnTo>
                  <a:pt x="118868" y="55916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6726" y="1080362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79" h="559435">
                <a:moveTo>
                  <a:pt x="118868" y="559219"/>
                </a:moveTo>
                <a:lnTo>
                  <a:pt x="65334" y="548448"/>
                </a:lnTo>
                <a:lnTo>
                  <a:pt x="22569" y="516136"/>
                </a:lnTo>
                <a:lnTo>
                  <a:pt x="2296" y="467668"/>
                </a:lnTo>
                <a:lnTo>
                  <a:pt x="0" y="441177"/>
                </a:lnTo>
                <a:lnTo>
                  <a:pt x="2296" y="414765"/>
                </a:lnTo>
                <a:lnTo>
                  <a:pt x="14448" y="367513"/>
                </a:lnTo>
                <a:lnTo>
                  <a:pt x="33872" y="321276"/>
                </a:lnTo>
                <a:lnTo>
                  <a:pt x="59518" y="276568"/>
                </a:lnTo>
                <a:lnTo>
                  <a:pt x="90337" y="233905"/>
                </a:lnTo>
                <a:lnTo>
                  <a:pt x="125279" y="193800"/>
                </a:lnTo>
                <a:lnTo>
                  <a:pt x="163294" y="156769"/>
                </a:lnTo>
                <a:lnTo>
                  <a:pt x="203332" y="123325"/>
                </a:lnTo>
                <a:lnTo>
                  <a:pt x="244344" y="93983"/>
                </a:lnTo>
                <a:lnTo>
                  <a:pt x="285279" y="69258"/>
                </a:lnTo>
                <a:lnTo>
                  <a:pt x="310739" y="51056"/>
                </a:lnTo>
                <a:lnTo>
                  <a:pt x="337546" y="33884"/>
                </a:lnTo>
                <a:lnTo>
                  <a:pt x="365462" y="18771"/>
                </a:lnTo>
                <a:lnTo>
                  <a:pt x="394248" y="6746"/>
                </a:lnTo>
                <a:lnTo>
                  <a:pt x="443063" y="0"/>
                </a:lnTo>
                <a:lnTo>
                  <a:pt x="482069" y="13035"/>
                </a:lnTo>
                <a:lnTo>
                  <a:pt x="511032" y="41275"/>
                </a:lnTo>
                <a:lnTo>
                  <a:pt x="529717" y="80146"/>
                </a:lnTo>
                <a:lnTo>
                  <a:pt x="537891" y="125071"/>
                </a:lnTo>
                <a:lnTo>
                  <a:pt x="535317" y="171474"/>
                </a:lnTo>
                <a:lnTo>
                  <a:pt x="523831" y="218091"/>
                </a:lnTo>
                <a:lnTo>
                  <a:pt x="506070" y="263411"/>
                </a:lnTo>
                <a:lnTo>
                  <a:pt x="482754" y="307048"/>
                </a:lnTo>
                <a:lnTo>
                  <a:pt x="454602" y="348617"/>
                </a:lnTo>
                <a:lnTo>
                  <a:pt x="422335" y="387732"/>
                </a:lnTo>
                <a:lnTo>
                  <a:pt x="386673" y="424010"/>
                </a:lnTo>
                <a:lnTo>
                  <a:pt x="348334" y="457064"/>
                </a:lnTo>
                <a:lnTo>
                  <a:pt x="308039" y="486508"/>
                </a:lnTo>
                <a:lnTo>
                  <a:pt x="266507" y="511959"/>
                </a:lnTo>
                <a:lnTo>
                  <a:pt x="224459" y="533031"/>
                </a:lnTo>
                <a:lnTo>
                  <a:pt x="172614" y="552144"/>
                </a:lnTo>
                <a:lnTo>
                  <a:pt x="145939" y="557622"/>
                </a:lnTo>
                <a:lnTo>
                  <a:pt x="118868" y="55921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17482" y="253967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64787" y="2103991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4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6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66445" y="346890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7" y="13780"/>
                </a:lnTo>
                <a:lnTo>
                  <a:pt x="423936" y="35811"/>
                </a:lnTo>
                <a:lnTo>
                  <a:pt x="437961" y="69479"/>
                </a:lnTo>
                <a:lnTo>
                  <a:pt x="441138" y="111370"/>
                </a:lnTo>
                <a:lnTo>
                  <a:pt x="431405" y="153623"/>
                </a:lnTo>
                <a:lnTo>
                  <a:pt x="411118" y="195285"/>
                </a:lnTo>
                <a:lnTo>
                  <a:pt x="382633" y="235404"/>
                </a:lnTo>
                <a:lnTo>
                  <a:pt x="348309" y="273026"/>
                </a:lnTo>
                <a:lnTo>
                  <a:pt x="310501" y="307200"/>
                </a:lnTo>
                <a:lnTo>
                  <a:pt x="271568" y="336973"/>
                </a:lnTo>
                <a:lnTo>
                  <a:pt x="233864" y="361392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97034" y="156184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2988" y="15073"/>
                </a:lnTo>
                <a:lnTo>
                  <a:pt x="234833" y="0"/>
                </a:lnTo>
                <a:lnTo>
                  <a:pt x="286044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85914" y="1054163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9423" y="0"/>
            <a:ext cx="210831" cy="6516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718122" y="2716650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2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08539" y="1423323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54091" y="3102706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1041" y="2048762"/>
            <a:ext cx="353060" cy="321945"/>
          </a:xfrm>
          <a:custGeom>
            <a:avLst/>
            <a:gdLst/>
            <a:ahLst/>
            <a:cxnLst/>
            <a:rect l="l" t="t" r="r" b="b"/>
            <a:pathLst>
              <a:path w="353059" h="321944">
                <a:moveTo>
                  <a:pt x="73213" y="321749"/>
                </a:moveTo>
                <a:lnTo>
                  <a:pt x="46058" y="317090"/>
                </a:lnTo>
                <a:lnTo>
                  <a:pt x="23936" y="301525"/>
                </a:lnTo>
                <a:lnTo>
                  <a:pt x="8150" y="273422"/>
                </a:lnTo>
                <a:lnTo>
                  <a:pt x="0" y="231147"/>
                </a:lnTo>
                <a:lnTo>
                  <a:pt x="6771" y="186381"/>
                </a:lnTo>
                <a:lnTo>
                  <a:pt x="29436" y="142062"/>
                </a:lnTo>
                <a:lnTo>
                  <a:pt x="62401" y="100865"/>
                </a:lnTo>
                <a:lnTo>
                  <a:pt x="100069" y="65466"/>
                </a:lnTo>
                <a:lnTo>
                  <a:pt x="136845" y="38542"/>
                </a:lnTo>
                <a:lnTo>
                  <a:pt x="183107" y="14875"/>
                </a:lnTo>
                <a:lnTo>
                  <a:pt x="235150" y="0"/>
                </a:lnTo>
                <a:lnTo>
                  <a:pt x="286401" y="171"/>
                </a:lnTo>
                <a:lnTo>
                  <a:pt x="330287" y="21646"/>
                </a:lnTo>
                <a:lnTo>
                  <a:pt x="352487" y="63924"/>
                </a:lnTo>
                <a:lnTo>
                  <a:pt x="351194" y="90178"/>
                </a:lnTo>
                <a:lnTo>
                  <a:pt x="329442" y="142447"/>
                </a:lnTo>
                <a:lnTo>
                  <a:pt x="294949" y="186216"/>
                </a:lnTo>
                <a:lnTo>
                  <a:pt x="238955" y="238632"/>
                </a:lnTo>
                <a:lnTo>
                  <a:pt x="206148" y="263999"/>
                </a:lnTo>
                <a:lnTo>
                  <a:pt x="171869" y="286628"/>
                </a:lnTo>
                <a:lnTo>
                  <a:pt x="137419" y="304884"/>
                </a:lnTo>
                <a:lnTo>
                  <a:pt x="73213" y="3217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45799" y="2332285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3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2"/>
                </a:lnTo>
                <a:lnTo>
                  <a:pt x="0" y="327427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039"/>
                </a:lnTo>
                <a:lnTo>
                  <a:pt x="425081" y="26372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50" y="374591"/>
                </a:lnTo>
                <a:lnTo>
                  <a:pt x="155350" y="390279"/>
                </a:lnTo>
                <a:lnTo>
                  <a:pt x="111690" y="39665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12564" y="1455424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6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3077" y="0"/>
            <a:ext cx="243204" cy="41910"/>
          </a:xfrm>
          <a:custGeom>
            <a:avLst/>
            <a:gdLst/>
            <a:ahLst/>
            <a:cxnLst/>
            <a:rect l="l" t="t" r="r" b="b"/>
            <a:pathLst>
              <a:path w="243204" h="41910">
                <a:moveTo>
                  <a:pt x="106005" y="41479"/>
                </a:moveTo>
                <a:lnTo>
                  <a:pt x="65958" y="38363"/>
                </a:lnTo>
                <a:lnTo>
                  <a:pt x="30189" y="25246"/>
                </a:lnTo>
                <a:lnTo>
                  <a:pt x="0" y="0"/>
                </a:lnTo>
                <a:lnTo>
                  <a:pt x="242896" y="0"/>
                </a:lnTo>
                <a:lnTo>
                  <a:pt x="238836" y="2332"/>
                </a:lnTo>
                <a:lnTo>
                  <a:pt x="193741" y="22313"/>
                </a:lnTo>
                <a:lnTo>
                  <a:pt x="149031" y="35746"/>
                </a:lnTo>
                <a:lnTo>
                  <a:pt x="106005" y="4147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72404" y="421379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4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93583" y="129092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4" h="358775">
                <a:moveTo>
                  <a:pt x="99054" y="358243"/>
                </a:moveTo>
                <a:lnTo>
                  <a:pt x="48111" y="344653"/>
                </a:lnTo>
                <a:lnTo>
                  <a:pt x="13770" y="313983"/>
                </a:lnTo>
                <a:lnTo>
                  <a:pt x="0" y="269748"/>
                </a:lnTo>
                <a:lnTo>
                  <a:pt x="2069" y="243643"/>
                </a:lnTo>
                <a:lnTo>
                  <a:pt x="26597" y="185654"/>
                </a:lnTo>
                <a:lnTo>
                  <a:pt x="50048" y="154650"/>
                </a:lnTo>
                <a:lnTo>
                  <a:pt x="84405" y="116980"/>
                </a:lnTo>
                <a:lnTo>
                  <a:pt x="120951" y="81987"/>
                </a:lnTo>
                <a:lnTo>
                  <a:pt x="160254" y="51129"/>
                </a:lnTo>
                <a:lnTo>
                  <a:pt x="202883" y="25868"/>
                </a:lnTo>
                <a:lnTo>
                  <a:pt x="249403" y="7661"/>
                </a:lnTo>
                <a:lnTo>
                  <a:pt x="293259" y="0"/>
                </a:lnTo>
                <a:lnTo>
                  <a:pt x="331693" y="2746"/>
                </a:lnTo>
                <a:lnTo>
                  <a:pt x="363535" y="14795"/>
                </a:lnTo>
                <a:lnTo>
                  <a:pt x="387618" y="35041"/>
                </a:lnTo>
                <a:lnTo>
                  <a:pt x="402775" y="62380"/>
                </a:lnTo>
                <a:lnTo>
                  <a:pt x="407836" y="95704"/>
                </a:lnTo>
                <a:lnTo>
                  <a:pt x="401634" y="133910"/>
                </a:lnTo>
                <a:lnTo>
                  <a:pt x="383002" y="175890"/>
                </a:lnTo>
                <a:lnTo>
                  <a:pt x="350770" y="220541"/>
                </a:lnTo>
                <a:lnTo>
                  <a:pt x="311788" y="261373"/>
                </a:lnTo>
                <a:lnTo>
                  <a:pt x="272986" y="294419"/>
                </a:lnTo>
                <a:lnTo>
                  <a:pt x="234862" y="320119"/>
                </a:lnTo>
                <a:lnTo>
                  <a:pt x="197910" y="338912"/>
                </a:lnTo>
                <a:lnTo>
                  <a:pt x="129509" y="357534"/>
                </a:lnTo>
                <a:lnTo>
                  <a:pt x="99054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05005" y="908567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53046" y="2061958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60">
                <a:moveTo>
                  <a:pt x="117493" y="403568"/>
                </a:moveTo>
                <a:lnTo>
                  <a:pt x="51688" y="386187"/>
                </a:lnTo>
                <a:lnTo>
                  <a:pt x="10178" y="344862"/>
                </a:lnTo>
                <a:lnTo>
                  <a:pt x="0" y="285532"/>
                </a:lnTo>
                <a:lnTo>
                  <a:pt x="12893" y="246261"/>
                </a:lnTo>
                <a:lnTo>
                  <a:pt x="39087" y="203503"/>
                </a:lnTo>
                <a:lnTo>
                  <a:pt x="72011" y="161880"/>
                </a:lnTo>
                <a:lnTo>
                  <a:pt x="105097" y="126015"/>
                </a:lnTo>
                <a:lnTo>
                  <a:pt x="177505" y="66532"/>
                </a:lnTo>
                <a:lnTo>
                  <a:pt x="228419" y="38612"/>
                </a:lnTo>
                <a:lnTo>
                  <a:pt x="280554" y="17638"/>
                </a:lnTo>
                <a:lnTo>
                  <a:pt x="329943" y="4478"/>
                </a:lnTo>
                <a:lnTo>
                  <a:pt x="372621" y="0"/>
                </a:lnTo>
                <a:lnTo>
                  <a:pt x="404623" y="5072"/>
                </a:lnTo>
                <a:lnTo>
                  <a:pt x="435878" y="32315"/>
                </a:lnTo>
                <a:lnTo>
                  <a:pt x="446859" y="73497"/>
                </a:lnTo>
                <a:lnTo>
                  <a:pt x="447562" y="121237"/>
                </a:lnTo>
                <a:lnTo>
                  <a:pt x="441128" y="164475"/>
                </a:lnTo>
                <a:lnTo>
                  <a:pt x="423869" y="206821"/>
                </a:lnTo>
                <a:lnTo>
                  <a:pt x="392094" y="251884"/>
                </a:lnTo>
                <a:lnTo>
                  <a:pt x="342113" y="303272"/>
                </a:lnTo>
                <a:lnTo>
                  <a:pt x="293838" y="342730"/>
                </a:lnTo>
                <a:lnTo>
                  <a:pt x="246359" y="371745"/>
                </a:lnTo>
                <a:lnTo>
                  <a:pt x="200555" y="391062"/>
                </a:lnTo>
                <a:lnTo>
                  <a:pt x="157307" y="401422"/>
                </a:lnTo>
                <a:lnTo>
                  <a:pt x="117493" y="40356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20256" y="995265"/>
            <a:ext cx="467359" cy="382270"/>
          </a:xfrm>
          <a:custGeom>
            <a:avLst/>
            <a:gdLst/>
            <a:ahLst/>
            <a:cxnLst/>
            <a:rect l="l" t="t" r="r" b="b"/>
            <a:pathLst>
              <a:path w="467359" h="382269">
                <a:moveTo>
                  <a:pt x="122309" y="382097"/>
                </a:moveTo>
                <a:lnTo>
                  <a:pt x="73209" y="376027"/>
                </a:lnTo>
                <a:lnTo>
                  <a:pt x="37062" y="357943"/>
                </a:lnTo>
                <a:lnTo>
                  <a:pt x="1091" y="301125"/>
                </a:lnTo>
                <a:lnTo>
                  <a:pt x="0" y="270088"/>
                </a:lnTo>
                <a:lnTo>
                  <a:pt x="11182" y="232757"/>
                </a:lnTo>
                <a:lnTo>
                  <a:pt x="32936" y="194951"/>
                </a:lnTo>
                <a:lnTo>
                  <a:pt x="63407" y="157709"/>
                </a:lnTo>
                <a:lnTo>
                  <a:pt x="100741" y="122067"/>
                </a:lnTo>
                <a:lnTo>
                  <a:pt x="143085" y="89066"/>
                </a:lnTo>
                <a:lnTo>
                  <a:pt x="188584" y="59743"/>
                </a:lnTo>
                <a:lnTo>
                  <a:pt x="235386" y="35136"/>
                </a:lnTo>
                <a:lnTo>
                  <a:pt x="281637" y="16285"/>
                </a:lnTo>
                <a:lnTo>
                  <a:pt x="325483" y="4226"/>
                </a:lnTo>
                <a:lnTo>
                  <a:pt x="365069" y="0"/>
                </a:lnTo>
                <a:lnTo>
                  <a:pt x="398543" y="4643"/>
                </a:lnTo>
                <a:lnTo>
                  <a:pt x="447127" y="32478"/>
                </a:lnTo>
                <a:lnTo>
                  <a:pt x="461347" y="52100"/>
                </a:lnTo>
                <a:lnTo>
                  <a:pt x="467241" y="76965"/>
                </a:lnTo>
                <a:lnTo>
                  <a:pt x="465339" y="105973"/>
                </a:lnTo>
                <a:lnTo>
                  <a:pt x="440274" y="172026"/>
                </a:lnTo>
                <a:lnTo>
                  <a:pt x="418171" y="206876"/>
                </a:lnTo>
                <a:lnTo>
                  <a:pt x="390395" y="241476"/>
                </a:lnTo>
                <a:lnTo>
                  <a:pt x="357476" y="274729"/>
                </a:lnTo>
                <a:lnTo>
                  <a:pt x="319947" y="305536"/>
                </a:lnTo>
                <a:lnTo>
                  <a:pt x="278336" y="332800"/>
                </a:lnTo>
                <a:lnTo>
                  <a:pt x="233175" y="355422"/>
                </a:lnTo>
                <a:lnTo>
                  <a:pt x="184994" y="372304"/>
                </a:lnTo>
                <a:lnTo>
                  <a:pt x="122309" y="382097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90286" y="1487167"/>
            <a:ext cx="403860" cy="362585"/>
          </a:xfrm>
          <a:custGeom>
            <a:avLst/>
            <a:gdLst/>
            <a:ahLst/>
            <a:cxnLst/>
            <a:rect l="l" t="t" r="r" b="b"/>
            <a:pathLst>
              <a:path w="403859" h="362585">
                <a:moveTo>
                  <a:pt x="80631" y="362549"/>
                </a:moveTo>
                <a:lnTo>
                  <a:pt x="45012" y="354469"/>
                </a:lnTo>
                <a:lnTo>
                  <a:pt x="17136" y="332262"/>
                </a:lnTo>
                <a:lnTo>
                  <a:pt x="805" y="292645"/>
                </a:lnTo>
                <a:lnTo>
                  <a:pt x="0" y="269942"/>
                </a:lnTo>
                <a:lnTo>
                  <a:pt x="5134" y="248506"/>
                </a:lnTo>
                <a:lnTo>
                  <a:pt x="25302" y="208169"/>
                </a:lnTo>
                <a:lnTo>
                  <a:pt x="51641" y="165438"/>
                </a:lnTo>
                <a:lnTo>
                  <a:pt x="81147" y="125100"/>
                </a:lnTo>
                <a:lnTo>
                  <a:pt x="114315" y="88424"/>
                </a:lnTo>
                <a:lnTo>
                  <a:pt x="151635" y="56675"/>
                </a:lnTo>
                <a:lnTo>
                  <a:pt x="193601" y="31121"/>
                </a:lnTo>
                <a:lnTo>
                  <a:pt x="240707" y="13029"/>
                </a:lnTo>
                <a:lnTo>
                  <a:pt x="317678" y="0"/>
                </a:lnTo>
                <a:lnTo>
                  <a:pt x="359002" y="4027"/>
                </a:lnTo>
                <a:lnTo>
                  <a:pt x="390595" y="22328"/>
                </a:lnTo>
                <a:lnTo>
                  <a:pt x="403738" y="60336"/>
                </a:lnTo>
                <a:lnTo>
                  <a:pt x="403079" y="71080"/>
                </a:lnTo>
                <a:lnTo>
                  <a:pt x="368244" y="149681"/>
                </a:lnTo>
                <a:lnTo>
                  <a:pt x="342793" y="195028"/>
                </a:lnTo>
                <a:lnTo>
                  <a:pt x="314198" y="236996"/>
                </a:lnTo>
                <a:lnTo>
                  <a:pt x="281097" y="274811"/>
                </a:lnTo>
                <a:lnTo>
                  <a:pt x="242130" y="307698"/>
                </a:lnTo>
                <a:lnTo>
                  <a:pt x="195936" y="334883"/>
                </a:lnTo>
                <a:lnTo>
                  <a:pt x="159895" y="349470"/>
                </a:lnTo>
                <a:lnTo>
                  <a:pt x="120193" y="359787"/>
                </a:lnTo>
                <a:lnTo>
                  <a:pt x="80631" y="3625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1658" y="1581939"/>
            <a:ext cx="410845" cy="374015"/>
          </a:xfrm>
          <a:custGeom>
            <a:avLst/>
            <a:gdLst/>
            <a:ahLst/>
            <a:cxnLst/>
            <a:rect l="l" t="t" r="r" b="b"/>
            <a:pathLst>
              <a:path w="410845" h="374014">
                <a:moveTo>
                  <a:pt x="96821" y="373583"/>
                </a:moveTo>
                <a:lnTo>
                  <a:pt x="32833" y="359961"/>
                </a:lnTo>
                <a:lnTo>
                  <a:pt x="522" y="312760"/>
                </a:lnTo>
                <a:lnTo>
                  <a:pt x="0" y="288070"/>
                </a:lnTo>
                <a:lnTo>
                  <a:pt x="6478" y="257782"/>
                </a:lnTo>
                <a:lnTo>
                  <a:pt x="41412" y="186313"/>
                </a:lnTo>
                <a:lnTo>
                  <a:pt x="70354" y="148078"/>
                </a:lnTo>
                <a:lnTo>
                  <a:pt x="107270" y="110143"/>
                </a:lnTo>
                <a:lnTo>
                  <a:pt x="152405" y="73980"/>
                </a:lnTo>
                <a:lnTo>
                  <a:pt x="206000" y="41065"/>
                </a:lnTo>
                <a:lnTo>
                  <a:pt x="268300" y="12870"/>
                </a:lnTo>
                <a:lnTo>
                  <a:pt x="319939" y="0"/>
                </a:lnTo>
                <a:lnTo>
                  <a:pt x="359831" y="3103"/>
                </a:lnTo>
                <a:lnTo>
                  <a:pt x="388123" y="18500"/>
                </a:lnTo>
                <a:lnTo>
                  <a:pt x="404963" y="42513"/>
                </a:lnTo>
                <a:lnTo>
                  <a:pt x="410499" y="71462"/>
                </a:lnTo>
                <a:lnTo>
                  <a:pt x="404879" y="101666"/>
                </a:lnTo>
                <a:lnTo>
                  <a:pt x="365681" y="166236"/>
                </a:lnTo>
                <a:lnTo>
                  <a:pt x="333924" y="205489"/>
                </a:lnTo>
                <a:lnTo>
                  <a:pt x="295595" y="245079"/>
                </a:lnTo>
                <a:lnTo>
                  <a:pt x="253306" y="282877"/>
                </a:lnTo>
                <a:lnTo>
                  <a:pt x="209671" y="316755"/>
                </a:lnTo>
                <a:lnTo>
                  <a:pt x="167302" y="344584"/>
                </a:lnTo>
                <a:lnTo>
                  <a:pt x="128815" y="364236"/>
                </a:lnTo>
                <a:lnTo>
                  <a:pt x="96821" y="37358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431974" y="693"/>
            <a:ext cx="857250" cy="10285730"/>
          </a:xfrm>
          <a:custGeom>
            <a:avLst/>
            <a:gdLst/>
            <a:ahLst/>
            <a:cxnLst/>
            <a:rect l="l" t="t" r="r" b="b"/>
            <a:pathLst>
              <a:path w="857250" h="10285730">
                <a:moveTo>
                  <a:pt x="857249" y="10285614"/>
                </a:moveTo>
                <a:lnTo>
                  <a:pt x="0" y="10285614"/>
                </a:lnTo>
                <a:lnTo>
                  <a:pt x="0" y="0"/>
                </a:lnTo>
                <a:lnTo>
                  <a:pt x="857249" y="0"/>
                </a:lnTo>
                <a:lnTo>
                  <a:pt x="857249" y="10285614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93430" y="6044159"/>
            <a:ext cx="4972685" cy="21108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8795" algn="l"/>
              </a:tabLst>
            </a:pPr>
            <a:r>
              <a:rPr lang="en-US" sz="2200" spc="185" dirty="0" smtClean="0">
                <a:solidFill>
                  <a:srgbClr val="FF0000"/>
                </a:solidFill>
                <a:latin typeface="Lucida Sans Unicode"/>
                <a:cs typeface="Lucida Sans Unicode"/>
              </a:rPr>
              <a:t>MUH. HADAL ALI SAM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8795" algn="l"/>
              </a:tabLst>
            </a:pPr>
            <a:endParaRPr lang="en-US" sz="2200" spc="185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8795" algn="l"/>
              </a:tabLst>
            </a:pPr>
            <a:r>
              <a:rPr lang="en-US" sz="2200" spc="185" dirty="0" smtClean="0">
                <a:solidFill>
                  <a:srgbClr val="FF0000"/>
                </a:solidFill>
                <a:latin typeface="Lucida Sans Unicode"/>
                <a:cs typeface="Lucida Sans Unicode"/>
              </a:rPr>
              <a:t>210210501028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8795" algn="l"/>
              </a:tabLst>
            </a:pPr>
            <a:endParaRPr lang="en-US" sz="2200" spc="185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8795" algn="l"/>
              </a:tabLst>
            </a:pPr>
            <a:r>
              <a:rPr lang="en-US" sz="2200" spc="185" dirty="0" smtClean="0">
                <a:solidFill>
                  <a:srgbClr val="FF0000"/>
                </a:solidFill>
                <a:latin typeface="Lucida Sans Unicode"/>
                <a:cs typeface="Lucida Sans Unicode"/>
              </a:rPr>
              <a:t>TEKOM A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8795" algn="l"/>
              </a:tabLst>
            </a:pP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691065" y="2499646"/>
            <a:ext cx="8919180" cy="30008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lang="en-US" sz="9700" b="0" spc="340" dirty="0" smtClean="0">
                <a:latin typeface="Lucida Sans Unicode"/>
                <a:cs typeface="Lucida Sans Unicode"/>
              </a:rPr>
              <a:t>WEBSITE</a:t>
            </a:r>
            <a:endParaRPr sz="97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lang="en-US" sz="9700" spc="730" dirty="0" smtClean="0"/>
              <a:t>Presentation</a:t>
            </a:r>
            <a:endParaRPr sz="97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838" y="0"/>
            <a:ext cx="5819699" cy="100965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2438400" y="5676900"/>
            <a:ext cx="396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438400" y="8147373"/>
            <a:ext cx="396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4578" y="806453"/>
            <a:ext cx="56591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2270">
              <a:lnSpc>
                <a:spcPct val="116700"/>
              </a:lnSpc>
              <a:spcBef>
                <a:spcPts val="95"/>
              </a:spcBef>
            </a:pPr>
            <a:r>
              <a:rPr sz="6000" spc="400" dirty="0"/>
              <a:t>WRITE </a:t>
            </a:r>
            <a:r>
              <a:rPr sz="6000" spc="335" dirty="0"/>
              <a:t>YOUR </a:t>
            </a:r>
            <a:r>
              <a:rPr sz="6000" spc="340" dirty="0"/>
              <a:t> </a:t>
            </a:r>
            <a:r>
              <a:rPr sz="6000" spc="260" dirty="0"/>
              <a:t>TOPIC</a:t>
            </a:r>
            <a:r>
              <a:rPr sz="6000" spc="-220" dirty="0"/>
              <a:t> </a:t>
            </a:r>
            <a:r>
              <a:rPr sz="6000" spc="480" dirty="0"/>
              <a:t>OR</a:t>
            </a:r>
            <a:r>
              <a:rPr sz="6000" spc="-220" dirty="0"/>
              <a:t> </a:t>
            </a:r>
            <a:r>
              <a:rPr sz="6000" spc="360" dirty="0"/>
              <a:t>IDEA</a:t>
            </a:r>
            <a:endParaRPr sz="6000"/>
          </a:p>
        </p:txBody>
      </p:sp>
      <p:sp>
        <p:nvSpPr>
          <p:cNvPr id="3" name="object 3"/>
          <p:cNvSpPr/>
          <p:nvPr/>
        </p:nvSpPr>
        <p:spPr>
          <a:xfrm>
            <a:off x="2325008" y="8886924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80" h="559434">
                <a:moveTo>
                  <a:pt x="118868" y="559160"/>
                </a:moveTo>
                <a:lnTo>
                  <a:pt x="65334" y="548389"/>
                </a:lnTo>
                <a:lnTo>
                  <a:pt x="22570" y="516077"/>
                </a:lnTo>
                <a:lnTo>
                  <a:pt x="2296" y="467609"/>
                </a:lnTo>
                <a:lnTo>
                  <a:pt x="0" y="441118"/>
                </a:lnTo>
                <a:lnTo>
                  <a:pt x="2296" y="414706"/>
                </a:lnTo>
                <a:lnTo>
                  <a:pt x="14448" y="367454"/>
                </a:lnTo>
                <a:lnTo>
                  <a:pt x="33872" y="321217"/>
                </a:lnTo>
                <a:lnTo>
                  <a:pt x="59518" y="276510"/>
                </a:lnTo>
                <a:lnTo>
                  <a:pt x="90338" y="233846"/>
                </a:lnTo>
                <a:lnTo>
                  <a:pt x="125280" y="193742"/>
                </a:lnTo>
                <a:lnTo>
                  <a:pt x="163294" y="156710"/>
                </a:lnTo>
                <a:lnTo>
                  <a:pt x="203333" y="123266"/>
                </a:lnTo>
                <a:lnTo>
                  <a:pt x="244344" y="93924"/>
                </a:lnTo>
                <a:lnTo>
                  <a:pt x="285279" y="69199"/>
                </a:lnTo>
                <a:lnTo>
                  <a:pt x="310739" y="50997"/>
                </a:lnTo>
                <a:lnTo>
                  <a:pt x="337546" y="33825"/>
                </a:lnTo>
                <a:lnTo>
                  <a:pt x="365462" y="18712"/>
                </a:lnTo>
                <a:lnTo>
                  <a:pt x="394248" y="6687"/>
                </a:lnTo>
                <a:lnTo>
                  <a:pt x="443063" y="0"/>
                </a:lnTo>
                <a:lnTo>
                  <a:pt x="482068" y="13164"/>
                </a:lnTo>
                <a:lnTo>
                  <a:pt x="511032" y="41534"/>
                </a:lnTo>
                <a:lnTo>
                  <a:pt x="529717" y="80463"/>
                </a:lnTo>
                <a:lnTo>
                  <a:pt x="537891" y="125305"/>
                </a:lnTo>
                <a:lnTo>
                  <a:pt x="535317" y="171415"/>
                </a:lnTo>
                <a:lnTo>
                  <a:pt x="523831" y="218032"/>
                </a:lnTo>
                <a:lnTo>
                  <a:pt x="506070" y="263352"/>
                </a:lnTo>
                <a:lnTo>
                  <a:pt x="482754" y="306989"/>
                </a:lnTo>
                <a:lnTo>
                  <a:pt x="454602" y="348558"/>
                </a:lnTo>
                <a:lnTo>
                  <a:pt x="422336" y="387674"/>
                </a:lnTo>
                <a:lnTo>
                  <a:pt x="386673" y="423951"/>
                </a:lnTo>
                <a:lnTo>
                  <a:pt x="348334" y="457005"/>
                </a:lnTo>
                <a:lnTo>
                  <a:pt x="308039" y="486450"/>
                </a:lnTo>
                <a:lnTo>
                  <a:pt x="266507" y="511901"/>
                </a:lnTo>
                <a:lnTo>
                  <a:pt x="224459" y="532972"/>
                </a:lnTo>
                <a:lnTo>
                  <a:pt x="172614" y="552085"/>
                </a:lnTo>
                <a:lnTo>
                  <a:pt x="145939" y="557563"/>
                </a:lnTo>
                <a:lnTo>
                  <a:pt x="118868" y="559160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7456" y="10283032"/>
            <a:ext cx="59690" cy="4445"/>
          </a:xfrm>
          <a:custGeom>
            <a:avLst/>
            <a:gdLst/>
            <a:ahLst/>
            <a:cxnLst/>
            <a:rect l="l" t="t" r="r" b="b"/>
            <a:pathLst>
              <a:path w="59689" h="4445">
                <a:moveTo>
                  <a:pt x="59374" y="3966"/>
                </a:moveTo>
                <a:lnTo>
                  <a:pt x="0" y="3966"/>
                </a:lnTo>
                <a:lnTo>
                  <a:pt x="23619" y="0"/>
                </a:lnTo>
                <a:lnTo>
                  <a:pt x="55322" y="2229"/>
                </a:lnTo>
                <a:lnTo>
                  <a:pt x="59374" y="3966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492" y="8525932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7" y="13780"/>
                </a:lnTo>
                <a:lnTo>
                  <a:pt x="423936" y="35811"/>
                </a:lnTo>
                <a:lnTo>
                  <a:pt x="437961" y="69479"/>
                </a:lnTo>
                <a:lnTo>
                  <a:pt x="441138" y="111370"/>
                </a:lnTo>
                <a:lnTo>
                  <a:pt x="431405" y="153623"/>
                </a:lnTo>
                <a:lnTo>
                  <a:pt x="411118" y="195285"/>
                </a:lnTo>
                <a:lnTo>
                  <a:pt x="382633" y="235404"/>
                </a:lnTo>
                <a:lnTo>
                  <a:pt x="348309" y="273026"/>
                </a:lnTo>
                <a:lnTo>
                  <a:pt x="310501" y="307200"/>
                </a:lnTo>
                <a:lnTo>
                  <a:pt x="271568" y="336973"/>
                </a:lnTo>
                <a:lnTo>
                  <a:pt x="233864" y="361392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0586" y="9602365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79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1723" y="10227804"/>
            <a:ext cx="242570" cy="59690"/>
          </a:xfrm>
          <a:custGeom>
            <a:avLst/>
            <a:gdLst/>
            <a:ahLst/>
            <a:cxnLst/>
            <a:rect l="l" t="t" r="r" b="b"/>
            <a:pathLst>
              <a:path w="242569" h="59690">
                <a:moveTo>
                  <a:pt x="242234" y="59195"/>
                </a:moveTo>
                <a:lnTo>
                  <a:pt x="0" y="59195"/>
                </a:lnTo>
                <a:lnTo>
                  <a:pt x="28210" y="38542"/>
                </a:lnTo>
                <a:lnTo>
                  <a:pt x="74472" y="14875"/>
                </a:lnTo>
                <a:lnTo>
                  <a:pt x="126515" y="0"/>
                </a:lnTo>
                <a:lnTo>
                  <a:pt x="177766" y="171"/>
                </a:lnTo>
                <a:lnTo>
                  <a:pt x="221652" y="21646"/>
                </a:lnTo>
                <a:lnTo>
                  <a:pt x="242234" y="59195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4611" y="9634466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6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30" y="8308133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5" h="358775">
                <a:moveTo>
                  <a:pt x="99054" y="358243"/>
                </a:moveTo>
                <a:lnTo>
                  <a:pt x="48111" y="344653"/>
                </a:lnTo>
                <a:lnTo>
                  <a:pt x="13770" y="313983"/>
                </a:lnTo>
                <a:lnTo>
                  <a:pt x="0" y="269748"/>
                </a:lnTo>
                <a:lnTo>
                  <a:pt x="2069" y="243643"/>
                </a:lnTo>
                <a:lnTo>
                  <a:pt x="26597" y="185654"/>
                </a:lnTo>
                <a:lnTo>
                  <a:pt x="50048" y="154650"/>
                </a:lnTo>
                <a:lnTo>
                  <a:pt x="84405" y="116980"/>
                </a:lnTo>
                <a:lnTo>
                  <a:pt x="120951" y="81987"/>
                </a:lnTo>
                <a:lnTo>
                  <a:pt x="160254" y="51129"/>
                </a:lnTo>
                <a:lnTo>
                  <a:pt x="202883" y="25868"/>
                </a:lnTo>
                <a:lnTo>
                  <a:pt x="249403" y="7661"/>
                </a:lnTo>
                <a:lnTo>
                  <a:pt x="293259" y="0"/>
                </a:lnTo>
                <a:lnTo>
                  <a:pt x="331693" y="2746"/>
                </a:lnTo>
                <a:lnTo>
                  <a:pt x="363535" y="14795"/>
                </a:lnTo>
                <a:lnTo>
                  <a:pt x="387618" y="35041"/>
                </a:lnTo>
                <a:lnTo>
                  <a:pt x="402775" y="62380"/>
                </a:lnTo>
                <a:lnTo>
                  <a:pt x="407836" y="95704"/>
                </a:lnTo>
                <a:lnTo>
                  <a:pt x="401634" y="133910"/>
                </a:lnTo>
                <a:lnTo>
                  <a:pt x="383002" y="175890"/>
                </a:lnTo>
                <a:lnTo>
                  <a:pt x="350770" y="220541"/>
                </a:lnTo>
                <a:lnTo>
                  <a:pt x="311788" y="261373"/>
                </a:lnTo>
                <a:lnTo>
                  <a:pt x="272986" y="294419"/>
                </a:lnTo>
                <a:lnTo>
                  <a:pt x="234862" y="320119"/>
                </a:lnTo>
                <a:lnTo>
                  <a:pt x="197910" y="338912"/>
                </a:lnTo>
                <a:lnTo>
                  <a:pt x="129509" y="357534"/>
                </a:lnTo>
                <a:lnTo>
                  <a:pt x="99054" y="358243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7052" y="9087609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42" y="10240999"/>
            <a:ext cx="226695" cy="46355"/>
          </a:xfrm>
          <a:custGeom>
            <a:avLst/>
            <a:gdLst/>
            <a:ahLst/>
            <a:cxnLst/>
            <a:rect l="l" t="t" r="r" b="b"/>
            <a:pathLst>
              <a:path w="226695" h="46354">
                <a:moveTo>
                  <a:pt x="226285" y="46000"/>
                </a:moveTo>
                <a:lnTo>
                  <a:pt x="0" y="46000"/>
                </a:lnTo>
                <a:lnTo>
                  <a:pt x="13471" y="38612"/>
                </a:lnTo>
                <a:lnTo>
                  <a:pt x="65605" y="17638"/>
                </a:lnTo>
                <a:lnTo>
                  <a:pt x="114994" y="4478"/>
                </a:lnTo>
                <a:lnTo>
                  <a:pt x="157672" y="0"/>
                </a:lnTo>
                <a:lnTo>
                  <a:pt x="189674" y="5072"/>
                </a:lnTo>
                <a:lnTo>
                  <a:pt x="208390" y="16714"/>
                </a:lnTo>
                <a:lnTo>
                  <a:pt x="220929" y="32315"/>
                </a:lnTo>
                <a:lnTo>
                  <a:pt x="226285" y="46000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2303" y="9174306"/>
            <a:ext cx="467359" cy="382270"/>
          </a:xfrm>
          <a:custGeom>
            <a:avLst/>
            <a:gdLst/>
            <a:ahLst/>
            <a:cxnLst/>
            <a:rect l="l" t="t" r="r" b="b"/>
            <a:pathLst>
              <a:path w="467359" h="382270">
                <a:moveTo>
                  <a:pt x="122309" y="382097"/>
                </a:moveTo>
                <a:lnTo>
                  <a:pt x="73209" y="376027"/>
                </a:lnTo>
                <a:lnTo>
                  <a:pt x="37062" y="357943"/>
                </a:lnTo>
                <a:lnTo>
                  <a:pt x="1091" y="301125"/>
                </a:lnTo>
                <a:lnTo>
                  <a:pt x="0" y="270088"/>
                </a:lnTo>
                <a:lnTo>
                  <a:pt x="11182" y="232757"/>
                </a:lnTo>
                <a:lnTo>
                  <a:pt x="32936" y="194951"/>
                </a:lnTo>
                <a:lnTo>
                  <a:pt x="63407" y="157709"/>
                </a:lnTo>
                <a:lnTo>
                  <a:pt x="100741" y="122067"/>
                </a:lnTo>
                <a:lnTo>
                  <a:pt x="143085" y="89066"/>
                </a:lnTo>
                <a:lnTo>
                  <a:pt x="188584" y="59743"/>
                </a:lnTo>
                <a:lnTo>
                  <a:pt x="235386" y="35136"/>
                </a:lnTo>
                <a:lnTo>
                  <a:pt x="281637" y="16285"/>
                </a:lnTo>
                <a:lnTo>
                  <a:pt x="325483" y="4226"/>
                </a:lnTo>
                <a:lnTo>
                  <a:pt x="365069" y="0"/>
                </a:lnTo>
                <a:lnTo>
                  <a:pt x="398543" y="4643"/>
                </a:lnTo>
                <a:lnTo>
                  <a:pt x="447127" y="32478"/>
                </a:lnTo>
                <a:lnTo>
                  <a:pt x="461347" y="52100"/>
                </a:lnTo>
                <a:lnTo>
                  <a:pt x="467241" y="76965"/>
                </a:lnTo>
                <a:lnTo>
                  <a:pt x="465339" y="105973"/>
                </a:lnTo>
                <a:lnTo>
                  <a:pt x="440274" y="172026"/>
                </a:lnTo>
                <a:lnTo>
                  <a:pt x="418171" y="206876"/>
                </a:lnTo>
                <a:lnTo>
                  <a:pt x="390395" y="241476"/>
                </a:lnTo>
                <a:lnTo>
                  <a:pt x="357476" y="274729"/>
                </a:lnTo>
                <a:lnTo>
                  <a:pt x="319947" y="305536"/>
                </a:lnTo>
                <a:lnTo>
                  <a:pt x="278336" y="332800"/>
                </a:lnTo>
                <a:lnTo>
                  <a:pt x="233175" y="355422"/>
                </a:lnTo>
                <a:lnTo>
                  <a:pt x="184994" y="372304"/>
                </a:lnTo>
                <a:lnTo>
                  <a:pt x="122309" y="382097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2332" y="9666209"/>
            <a:ext cx="403860" cy="362585"/>
          </a:xfrm>
          <a:custGeom>
            <a:avLst/>
            <a:gdLst/>
            <a:ahLst/>
            <a:cxnLst/>
            <a:rect l="l" t="t" r="r" b="b"/>
            <a:pathLst>
              <a:path w="403859" h="362584">
                <a:moveTo>
                  <a:pt x="80631" y="362549"/>
                </a:moveTo>
                <a:lnTo>
                  <a:pt x="45012" y="354469"/>
                </a:lnTo>
                <a:lnTo>
                  <a:pt x="17136" y="332262"/>
                </a:lnTo>
                <a:lnTo>
                  <a:pt x="805" y="292645"/>
                </a:lnTo>
                <a:lnTo>
                  <a:pt x="0" y="269942"/>
                </a:lnTo>
                <a:lnTo>
                  <a:pt x="5134" y="248506"/>
                </a:lnTo>
                <a:lnTo>
                  <a:pt x="25302" y="208169"/>
                </a:lnTo>
                <a:lnTo>
                  <a:pt x="51641" y="165438"/>
                </a:lnTo>
                <a:lnTo>
                  <a:pt x="81147" y="125100"/>
                </a:lnTo>
                <a:lnTo>
                  <a:pt x="114315" y="88424"/>
                </a:lnTo>
                <a:lnTo>
                  <a:pt x="151635" y="56675"/>
                </a:lnTo>
                <a:lnTo>
                  <a:pt x="193601" y="31121"/>
                </a:lnTo>
                <a:lnTo>
                  <a:pt x="240707" y="13029"/>
                </a:lnTo>
                <a:lnTo>
                  <a:pt x="317678" y="0"/>
                </a:lnTo>
                <a:lnTo>
                  <a:pt x="359002" y="4027"/>
                </a:lnTo>
                <a:lnTo>
                  <a:pt x="390595" y="22328"/>
                </a:lnTo>
                <a:lnTo>
                  <a:pt x="403738" y="60336"/>
                </a:lnTo>
                <a:lnTo>
                  <a:pt x="403079" y="71080"/>
                </a:lnTo>
                <a:lnTo>
                  <a:pt x="368244" y="149681"/>
                </a:lnTo>
                <a:lnTo>
                  <a:pt x="342793" y="195028"/>
                </a:lnTo>
                <a:lnTo>
                  <a:pt x="314198" y="236996"/>
                </a:lnTo>
                <a:lnTo>
                  <a:pt x="281097" y="274811"/>
                </a:lnTo>
                <a:lnTo>
                  <a:pt x="242130" y="307698"/>
                </a:lnTo>
                <a:lnTo>
                  <a:pt x="195936" y="334883"/>
                </a:lnTo>
                <a:lnTo>
                  <a:pt x="159895" y="349470"/>
                </a:lnTo>
                <a:lnTo>
                  <a:pt x="120193" y="359787"/>
                </a:lnTo>
                <a:lnTo>
                  <a:pt x="80631" y="36254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63" y="9259404"/>
            <a:ext cx="955675" cy="875665"/>
          </a:xfrm>
          <a:custGeom>
            <a:avLst/>
            <a:gdLst/>
            <a:ahLst/>
            <a:cxnLst/>
            <a:rect l="l" t="t" r="r" b="b"/>
            <a:pathLst>
              <a:path w="955675" h="875665">
                <a:moveTo>
                  <a:pt x="537895" y="125082"/>
                </a:moveTo>
                <a:lnTo>
                  <a:pt x="529717" y="80149"/>
                </a:lnTo>
                <a:lnTo>
                  <a:pt x="511035" y="41287"/>
                </a:lnTo>
                <a:lnTo>
                  <a:pt x="482079" y="13042"/>
                </a:lnTo>
                <a:lnTo>
                  <a:pt x="443064" y="0"/>
                </a:lnTo>
                <a:lnTo>
                  <a:pt x="394258" y="6756"/>
                </a:lnTo>
                <a:lnTo>
                  <a:pt x="365467" y="18783"/>
                </a:lnTo>
                <a:lnTo>
                  <a:pt x="337553" y="33896"/>
                </a:lnTo>
                <a:lnTo>
                  <a:pt x="310743" y="51066"/>
                </a:lnTo>
                <a:lnTo>
                  <a:pt x="285280" y="69265"/>
                </a:lnTo>
                <a:lnTo>
                  <a:pt x="244348" y="93992"/>
                </a:lnTo>
                <a:lnTo>
                  <a:pt x="203339" y="123329"/>
                </a:lnTo>
                <a:lnTo>
                  <a:pt x="163296" y="156781"/>
                </a:lnTo>
                <a:lnTo>
                  <a:pt x="125285" y="193802"/>
                </a:lnTo>
                <a:lnTo>
                  <a:pt x="90347" y="233908"/>
                </a:lnTo>
                <a:lnTo>
                  <a:pt x="59524" y="276580"/>
                </a:lnTo>
                <a:lnTo>
                  <a:pt x="33870" y="321284"/>
                </a:lnTo>
                <a:lnTo>
                  <a:pt x="14452" y="367525"/>
                </a:lnTo>
                <a:lnTo>
                  <a:pt x="2298" y="414769"/>
                </a:lnTo>
                <a:lnTo>
                  <a:pt x="0" y="441185"/>
                </a:lnTo>
                <a:lnTo>
                  <a:pt x="2298" y="467677"/>
                </a:lnTo>
                <a:lnTo>
                  <a:pt x="22567" y="516140"/>
                </a:lnTo>
                <a:lnTo>
                  <a:pt x="65341" y="548449"/>
                </a:lnTo>
                <a:lnTo>
                  <a:pt x="118872" y="559219"/>
                </a:lnTo>
                <a:lnTo>
                  <a:pt x="145948" y="557631"/>
                </a:lnTo>
                <a:lnTo>
                  <a:pt x="198818" y="543661"/>
                </a:lnTo>
                <a:lnTo>
                  <a:pt x="266509" y="511962"/>
                </a:lnTo>
                <a:lnTo>
                  <a:pt x="308038" y="486511"/>
                </a:lnTo>
                <a:lnTo>
                  <a:pt x="348335" y="457073"/>
                </a:lnTo>
                <a:lnTo>
                  <a:pt x="386676" y="424014"/>
                </a:lnTo>
                <a:lnTo>
                  <a:pt x="422338" y="387743"/>
                </a:lnTo>
                <a:lnTo>
                  <a:pt x="454609" y="348627"/>
                </a:lnTo>
                <a:lnTo>
                  <a:pt x="482752" y="307060"/>
                </a:lnTo>
                <a:lnTo>
                  <a:pt x="506069" y="263423"/>
                </a:lnTo>
                <a:lnTo>
                  <a:pt x="523836" y="218097"/>
                </a:lnTo>
                <a:lnTo>
                  <a:pt x="535317" y="171475"/>
                </a:lnTo>
                <a:lnTo>
                  <a:pt x="537895" y="125082"/>
                </a:lnTo>
                <a:close/>
              </a:path>
              <a:path w="955675" h="875665">
                <a:moveTo>
                  <a:pt x="955433" y="573049"/>
                </a:moveTo>
                <a:lnTo>
                  <a:pt x="949896" y="544093"/>
                </a:lnTo>
                <a:lnTo>
                  <a:pt x="933056" y="520077"/>
                </a:lnTo>
                <a:lnTo>
                  <a:pt x="904773" y="504685"/>
                </a:lnTo>
                <a:lnTo>
                  <a:pt x="864870" y="501586"/>
                </a:lnTo>
                <a:lnTo>
                  <a:pt x="813231" y="514451"/>
                </a:lnTo>
                <a:lnTo>
                  <a:pt x="750938" y="542645"/>
                </a:lnTo>
                <a:lnTo>
                  <a:pt x="697344" y="575564"/>
                </a:lnTo>
                <a:lnTo>
                  <a:pt x="652208" y="611720"/>
                </a:lnTo>
                <a:lnTo>
                  <a:pt x="615289" y="649655"/>
                </a:lnTo>
                <a:lnTo>
                  <a:pt x="586346" y="687895"/>
                </a:lnTo>
                <a:lnTo>
                  <a:pt x="565137" y="724954"/>
                </a:lnTo>
                <a:lnTo>
                  <a:pt x="544931" y="789647"/>
                </a:lnTo>
                <a:lnTo>
                  <a:pt x="545452" y="814336"/>
                </a:lnTo>
                <a:lnTo>
                  <a:pt x="556234" y="839647"/>
                </a:lnTo>
                <a:lnTo>
                  <a:pt x="577773" y="861542"/>
                </a:lnTo>
                <a:lnTo>
                  <a:pt x="607225" y="875042"/>
                </a:lnTo>
                <a:lnTo>
                  <a:pt x="641756" y="875169"/>
                </a:lnTo>
                <a:lnTo>
                  <a:pt x="673747" y="865822"/>
                </a:lnTo>
                <a:lnTo>
                  <a:pt x="712241" y="846162"/>
                </a:lnTo>
                <a:lnTo>
                  <a:pt x="754608" y="818337"/>
                </a:lnTo>
                <a:lnTo>
                  <a:pt x="798245" y="784453"/>
                </a:lnTo>
                <a:lnTo>
                  <a:pt x="840536" y="746658"/>
                </a:lnTo>
                <a:lnTo>
                  <a:pt x="878865" y="707072"/>
                </a:lnTo>
                <a:lnTo>
                  <a:pt x="910615" y="667816"/>
                </a:lnTo>
                <a:lnTo>
                  <a:pt x="933183" y="631024"/>
                </a:lnTo>
                <a:lnTo>
                  <a:pt x="955433" y="57304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62293" y="1064080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7" y="13780"/>
                </a:lnTo>
                <a:lnTo>
                  <a:pt x="423936" y="35811"/>
                </a:lnTo>
                <a:lnTo>
                  <a:pt x="437961" y="69479"/>
                </a:lnTo>
                <a:lnTo>
                  <a:pt x="441138" y="111370"/>
                </a:lnTo>
                <a:lnTo>
                  <a:pt x="431405" y="153623"/>
                </a:lnTo>
                <a:lnTo>
                  <a:pt x="411118" y="195285"/>
                </a:lnTo>
                <a:lnTo>
                  <a:pt x="382633" y="235404"/>
                </a:lnTo>
                <a:lnTo>
                  <a:pt x="348309" y="273026"/>
                </a:lnTo>
                <a:lnTo>
                  <a:pt x="310501" y="307200"/>
                </a:lnTo>
                <a:lnTo>
                  <a:pt x="271568" y="336973"/>
                </a:lnTo>
                <a:lnTo>
                  <a:pt x="233864" y="361392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81762" y="1771353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070366" y="465360"/>
            <a:ext cx="217804" cy="317500"/>
          </a:xfrm>
          <a:custGeom>
            <a:avLst/>
            <a:gdLst/>
            <a:ahLst/>
            <a:cxnLst/>
            <a:rect l="l" t="t" r="r" b="b"/>
            <a:pathLst>
              <a:path w="217805" h="317500">
                <a:moveTo>
                  <a:pt x="73213" y="316991"/>
                </a:moveTo>
                <a:lnTo>
                  <a:pt x="46058" y="312332"/>
                </a:lnTo>
                <a:lnTo>
                  <a:pt x="23936" y="296768"/>
                </a:lnTo>
                <a:lnTo>
                  <a:pt x="8150" y="268665"/>
                </a:lnTo>
                <a:lnTo>
                  <a:pt x="0" y="226389"/>
                </a:lnTo>
                <a:lnTo>
                  <a:pt x="6771" y="181624"/>
                </a:lnTo>
                <a:lnTo>
                  <a:pt x="29436" y="137305"/>
                </a:lnTo>
                <a:lnTo>
                  <a:pt x="62401" y="96107"/>
                </a:lnTo>
                <a:lnTo>
                  <a:pt x="100069" y="60708"/>
                </a:lnTo>
                <a:lnTo>
                  <a:pt x="136845" y="33784"/>
                </a:lnTo>
                <a:lnTo>
                  <a:pt x="183107" y="9999"/>
                </a:lnTo>
                <a:lnTo>
                  <a:pt x="217631" y="0"/>
                </a:lnTo>
                <a:lnTo>
                  <a:pt x="217631" y="250363"/>
                </a:lnTo>
                <a:lnTo>
                  <a:pt x="171869" y="281870"/>
                </a:lnTo>
                <a:lnTo>
                  <a:pt x="137419" y="300127"/>
                </a:lnTo>
                <a:lnTo>
                  <a:pt x="73213" y="316991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13970" y="3524096"/>
            <a:ext cx="74028" cy="23181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7049939" y="3819895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541648" y="3049474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3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2"/>
                </a:lnTo>
                <a:lnTo>
                  <a:pt x="0" y="327427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039"/>
                </a:lnTo>
                <a:lnTo>
                  <a:pt x="425081" y="26372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50" y="374591"/>
                </a:lnTo>
                <a:lnTo>
                  <a:pt x="155350" y="390279"/>
                </a:lnTo>
                <a:lnTo>
                  <a:pt x="111690" y="396653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168252" y="1221607"/>
            <a:ext cx="120014" cy="275590"/>
          </a:xfrm>
          <a:custGeom>
            <a:avLst/>
            <a:gdLst/>
            <a:ahLst/>
            <a:cxnLst/>
            <a:rect l="l" t="t" r="r" b="b"/>
            <a:pathLst>
              <a:path w="120015" h="275590">
                <a:moveTo>
                  <a:pt x="99307" y="275204"/>
                </a:moveTo>
                <a:lnTo>
                  <a:pt x="48301" y="261614"/>
                </a:lnTo>
                <a:lnTo>
                  <a:pt x="13867" y="230944"/>
                </a:lnTo>
                <a:lnTo>
                  <a:pt x="0" y="186709"/>
                </a:lnTo>
                <a:lnTo>
                  <a:pt x="2026" y="160604"/>
                </a:lnTo>
                <a:lnTo>
                  <a:pt x="26498" y="102615"/>
                </a:lnTo>
                <a:lnTo>
                  <a:pt x="49941" y="71611"/>
                </a:lnTo>
                <a:lnTo>
                  <a:pt x="84298" y="33941"/>
                </a:lnTo>
                <a:lnTo>
                  <a:pt x="119746" y="0"/>
                </a:lnTo>
                <a:lnTo>
                  <a:pt x="119746" y="274729"/>
                </a:lnTo>
                <a:lnTo>
                  <a:pt x="99307" y="275204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89431" y="846282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5" h="358775">
                <a:moveTo>
                  <a:pt x="99054" y="358243"/>
                </a:moveTo>
                <a:lnTo>
                  <a:pt x="48111" y="344653"/>
                </a:lnTo>
                <a:lnTo>
                  <a:pt x="13770" y="313983"/>
                </a:lnTo>
                <a:lnTo>
                  <a:pt x="0" y="269748"/>
                </a:lnTo>
                <a:lnTo>
                  <a:pt x="2069" y="243643"/>
                </a:lnTo>
                <a:lnTo>
                  <a:pt x="26597" y="185654"/>
                </a:lnTo>
                <a:lnTo>
                  <a:pt x="50048" y="154650"/>
                </a:lnTo>
                <a:lnTo>
                  <a:pt x="84405" y="116980"/>
                </a:lnTo>
                <a:lnTo>
                  <a:pt x="120951" y="81987"/>
                </a:lnTo>
                <a:lnTo>
                  <a:pt x="160254" y="51129"/>
                </a:lnTo>
                <a:lnTo>
                  <a:pt x="202883" y="25868"/>
                </a:lnTo>
                <a:lnTo>
                  <a:pt x="249403" y="7661"/>
                </a:lnTo>
                <a:lnTo>
                  <a:pt x="293259" y="0"/>
                </a:lnTo>
                <a:lnTo>
                  <a:pt x="331693" y="2746"/>
                </a:lnTo>
                <a:lnTo>
                  <a:pt x="363535" y="14795"/>
                </a:lnTo>
                <a:lnTo>
                  <a:pt x="387618" y="35041"/>
                </a:lnTo>
                <a:lnTo>
                  <a:pt x="402775" y="62380"/>
                </a:lnTo>
                <a:lnTo>
                  <a:pt x="407836" y="95704"/>
                </a:lnTo>
                <a:lnTo>
                  <a:pt x="401634" y="133910"/>
                </a:lnTo>
                <a:lnTo>
                  <a:pt x="383002" y="175890"/>
                </a:lnTo>
                <a:lnTo>
                  <a:pt x="350770" y="220541"/>
                </a:lnTo>
                <a:lnTo>
                  <a:pt x="311788" y="261373"/>
                </a:lnTo>
                <a:lnTo>
                  <a:pt x="272986" y="294419"/>
                </a:lnTo>
                <a:lnTo>
                  <a:pt x="234862" y="320119"/>
                </a:lnTo>
                <a:lnTo>
                  <a:pt x="197910" y="338912"/>
                </a:lnTo>
                <a:lnTo>
                  <a:pt x="129509" y="357534"/>
                </a:lnTo>
                <a:lnTo>
                  <a:pt x="99054" y="358243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848895" y="2779147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60">
                <a:moveTo>
                  <a:pt x="117493" y="403568"/>
                </a:moveTo>
                <a:lnTo>
                  <a:pt x="51688" y="386187"/>
                </a:lnTo>
                <a:lnTo>
                  <a:pt x="10178" y="344862"/>
                </a:lnTo>
                <a:lnTo>
                  <a:pt x="0" y="285532"/>
                </a:lnTo>
                <a:lnTo>
                  <a:pt x="12893" y="246261"/>
                </a:lnTo>
                <a:lnTo>
                  <a:pt x="39087" y="203503"/>
                </a:lnTo>
                <a:lnTo>
                  <a:pt x="72011" y="161880"/>
                </a:lnTo>
                <a:lnTo>
                  <a:pt x="105097" y="126015"/>
                </a:lnTo>
                <a:lnTo>
                  <a:pt x="177505" y="66532"/>
                </a:lnTo>
                <a:lnTo>
                  <a:pt x="228419" y="38612"/>
                </a:lnTo>
                <a:lnTo>
                  <a:pt x="280554" y="17638"/>
                </a:lnTo>
                <a:lnTo>
                  <a:pt x="329943" y="4478"/>
                </a:lnTo>
                <a:lnTo>
                  <a:pt x="372621" y="0"/>
                </a:lnTo>
                <a:lnTo>
                  <a:pt x="404623" y="5072"/>
                </a:lnTo>
                <a:lnTo>
                  <a:pt x="435878" y="32315"/>
                </a:lnTo>
                <a:lnTo>
                  <a:pt x="446859" y="73497"/>
                </a:lnTo>
                <a:lnTo>
                  <a:pt x="447562" y="121237"/>
                </a:lnTo>
                <a:lnTo>
                  <a:pt x="441128" y="164475"/>
                </a:lnTo>
                <a:lnTo>
                  <a:pt x="423869" y="206821"/>
                </a:lnTo>
                <a:lnTo>
                  <a:pt x="392094" y="251884"/>
                </a:lnTo>
                <a:lnTo>
                  <a:pt x="342113" y="303272"/>
                </a:lnTo>
                <a:lnTo>
                  <a:pt x="293838" y="342730"/>
                </a:lnTo>
                <a:lnTo>
                  <a:pt x="246359" y="371745"/>
                </a:lnTo>
                <a:lnTo>
                  <a:pt x="200555" y="391062"/>
                </a:lnTo>
                <a:lnTo>
                  <a:pt x="157307" y="401422"/>
                </a:lnTo>
                <a:lnTo>
                  <a:pt x="117493" y="403568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16104" y="1712454"/>
            <a:ext cx="467359" cy="382270"/>
          </a:xfrm>
          <a:custGeom>
            <a:avLst/>
            <a:gdLst/>
            <a:ahLst/>
            <a:cxnLst/>
            <a:rect l="l" t="t" r="r" b="b"/>
            <a:pathLst>
              <a:path w="467359" h="382269">
                <a:moveTo>
                  <a:pt x="122309" y="382097"/>
                </a:moveTo>
                <a:lnTo>
                  <a:pt x="73209" y="376027"/>
                </a:lnTo>
                <a:lnTo>
                  <a:pt x="37062" y="357943"/>
                </a:lnTo>
                <a:lnTo>
                  <a:pt x="1091" y="301125"/>
                </a:lnTo>
                <a:lnTo>
                  <a:pt x="0" y="270088"/>
                </a:lnTo>
                <a:lnTo>
                  <a:pt x="11182" y="232757"/>
                </a:lnTo>
                <a:lnTo>
                  <a:pt x="32936" y="194951"/>
                </a:lnTo>
                <a:lnTo>
                  <a:pt x="63407" y="157709"/>
                </a:lnTo>
                <a:lnTo>
                  <a:pt x="100741" y="122067"/>
                </a:lnTo>
                <a:lnTo>
                  <a:pt x="143085" y="89066"/>
                </a:lnTo>
                <a:lnTo>
                  <a:pt x="188584" y="59743"/>
                </a:lnTo>
                <a:lnTo>
                  <a:pt x="235386" y="35136"/>
                </a:lnTo>
                <a:lnTo>
                  <a:pt x="281637" y="16285"/>
                </a:lnTo>
                <a:lnTo>
                  <a:pt x="325483" y="4226"/>
                </a:lnTo>
                <a:lnTo>
                  <a:pt x="365069" y="0"/>
                </a:lnTo>
                <a:lnTo>
                  <a:pt x="398543" y="4643"/>
                </a:lnTo>
                <a:lnTo>
                  <a:pt x="447127" y="32478"/>
                </a:lnTo>
                <a:lnTo>
                  <a:pt x="461347" y="52100"/>
                </a:lnTo>
                <a:lnTo>
                  <a:pt x="467241" y="76965"/>
                </a:lnTo>
                <a:lnTo>
                  <a:pt x="465339" y="105973"/>
                </a:lnTo>
                <a:lnTo>
                  <a:pt x="440274" y="172026"/>
                </a:lnTo>
                <a:lnTo>
                  <a:pt x="418171" y="206876"/>
                </a:lnTo>
                <a:lnTo>
                  <a:pt x="390395" y="241476"/>
                </a:lnTo>
                <a:lnTo>
                  <a:pt x="357476" y="274729"/>
                </a:lnTo>
                <a:lnTo>
                  <a:pt x="319947" y="305536"/>
                </a:lnTo>
                <a:lnTo>
                  <a:pt x="278336" y="332800"/>
                </a:lnTo>
                <a:lnTo>
                  <a:pt x="233175" y="355422"/>
                </a:lnTo>
                <a:lnTo>
                  <a:pt x="184994" y="372304"/>
                </a:lnTo>
                <a:lnTo>
                  <a:pt x="122309" y="382097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86134" y="2306549"/>
            <a:ext cx="102235" cy="260985"/>
          </a:xfrm>
          <a:custGeom>
            <a:avLst/>
            <a:gdLst/>
            <a:ahLst/>
            <a:cxnLst/>
            <a:rect l="l" t="t" r="r" b="b"/>
            <a:pathLst>
              <a:path w="102234" h="260985">
                <a:moveTo>
                  <a:pt x="80631" y="260356"/>
                </a:moveTo>
                <a:lnTo>
                  <a:pt x="45012" y="252276"/>
                </a:lnTo>
                <a:lnTo>
                  <a:pt x="17136" y="230070"/>
                </a:lnTo>
                <a:lnTo>
                  <a:pt x="805" y="190452"/>
                </a:lnTo>
                <a:lnTo>
                  <a:pt x="0" y="167749"/>
                </a:lnTo>
                <a:lnTo>
                  <a:pt x="5134" y="146314"/>
                </a:lnTo>
                <a:lnTo>
                  <a:pt x="25302" y="105976"/>
                </a:lnTo>
                <a:lnTo>
                  <a:pt x="51641" y="63245"/>
                </a:lnTo>
                <a:lnTo>
                  <a:pt x="81147" y="22908"/>
                </a:lnTo>
                <a:lnTo>
                  <a:pt x="101864" y="0"/>
                </a:lnTo>
                <a:lnTo>
                  <a:pt x="101864" y="258874"/>
                </a:lnTo>
                <a:lnTo>
                  <a:pt x="80631" y="26035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42575" y="1797557"/>
            <a:ext cx="955675" cy="875665"/>
          </a:xfrm>
          <a:custGeom>
            <a:avLst/>
            <a:gdLst/>
            <a:ahLst/>
            <a:cxnLst/>
            <a:rect l="l" t="t" r="r" b="b"/>
            <a:pathLst>
              <a:path w="955675" h="875664">
                <a:moveTo>
                  <a:pt x="537883" y="125069"/>
                </a:moveTo>
                <a:lnTo>
                  <a:pt x="529717" y="80149"/>
                </a:lnTo>
                <a:lnTo>
                  <a:pt x="511022" y="41275"/>
                </a:lnTo>
                <a:lnTo>
                  <a:pt x="482066" y="13030"/>
                </a:lnTo>
                <a:lnTo>
                  <a:pt x="443052" y="0"/>
                </a:lnTo>
                <a:lnTo>
                  <a:pt x="394246" y="6743"/>
                </a:lnTo>
                <a:lnTo>
                  <a:pt x="365455" y="18770"/>
                </a:lnTo>
                <a:lnTo>
                  <a:pt x="337540" y="33883"/>
                </a:lnTo>
                <a:lnTo>
                  <a:pt x="310730" y="51054"/>
                </a:lnTo>
                <a:lnTo>
                  <a:pt x="285267" y="69265"/>
                </a:lnTo>
                <a:lnTo>
                  <a:pt x="244335" y="93980"/>
                </a:lnTo>
                <a:lnTo>
                  <a:pt x="203327" y="123329"/>
                </a:lnTo>
                <a:lnTo>
                  <a:pt x="163283" y="156768"/>
                </a:lnTo>
                <a:lnTo>
                  <a:pt x="125272" y="193802"/>
                </a:lnTo>
                <a:lnTo>
                  <a:pt x="90335" y="233908"/>
                </a:lnTo>
                <a:lnTo>
                  <a:pt x="59512" y="276567"/>
                </a:lnTo>
                <a:lnTo>
                  <a:pt x="33870" y="321271"/>
                </a:lnTo>
                <a:lnTo>
                  <a:pt x="14439" y="367512"/>
                </a:lnTo>
                <a:lnTo>
                  <a:pt x="2286" y="414769"/>
                </a:lnTo>
                <a:lnTo>
                  <a:pt x="0" y="441172"/>
                </a:lnTo>
                <a:lnTo>
                  <a:pt x="2286" y="467664"/>
                </a:lnTo>
                <a:lnTo>
                  <a:pt x="22567" y="516140"/>
                </a:lnTo>
                <a:lnTo>
                  <a:pt x="65328" y="548449"/>
                </a:lnTo>
                <a:lnTo>
                  <a:pt x="118859" y="559219"/>
                </a:lnTo>
                <a:lnTo>
                  <a:pt x="145935" y="557618"/>
                </a:lnTo>
                <a:lnTo>
                  <a:pt x="198805" y="543661"/>
                </a:lnTo>
                <a:lnTo>
                  <a:pt x="266496" y="511962"/>
                </a:lnTo>
                <a:lnTo>
                  <a:pt x="308038" y="486511"/>
                </a:lnTo>
                <a:lnTo>
                  <a:pt x="348322" y="457060"/>
                </a:lnTo>
                <a:lnTo>
                  <a:pt x="386664" y="424014"/>
                </a:lnTo>
                <a:lnTo>
                  <a:pt x="422325" y="387731"/>
                </a:lnTo>
                <a:lnTo>
                  <a:pt x="454596" y="348615"/>
                </a:lnTo>
                <a:lnTo>
                  <a:pt x="482752" y="307047"/>
                </a:lnTo>
                <a:lnTo>
                  <a:pt x="506069" y="263410"/>
                </a:lnTo>
                <a:lnTo>
                  <a:pt x="523824" y="218097"/>
                </a:lnTo>
                <a:lnTo>
                  <a:pt x="535317" y="171475"/>
                </a:lnTo>
                <a:lnTo>
                  <a:pt x="537883" y="125069"/>
                </a:lnTo>
                <a:close/>
              </a:path>
              <a:path w="955675" h="875664">
                <a:moveTo>
                  <a:pt x="955421" y="573036"/>
                </a:moveTo>
                <a:lnTo>
                  <a:pt x="949883" y="544093"/>
                </a:lnTo>
                <a:lnTo>
                  <a:pt x="933043" y="520077"/>
                </a:lnTo>
                <a:lnTo>
                  <a:pt x="904760" y="504685"/>
                </a:lnTo>
                <a:lnTo>
                  <a:pt x="864870" y="501573"/>
                </a:lnTo>
                <a:lnTo>
                  <a:pt x="813231" y="514451"/>
                </a:lnTo>
                <a:lnTo>
                  <a:pt x="750925" y="542645"/>
                </a:lnTo>
                <a:lnTo>
                  <a:pt x="697331" y="575564"/>
                </a:lnTo>
                <a:lnTo>
                  <a:pt x="652195" y="611720"/>
                </a:lnTo>
                <a:lnTo>
                  <a:pt x="615276" y="649655"/>
                </a:lnTo>
                <a:lnTo>
                  <a:pt x="586333" y="687895"/>
                </a:lnTo>
                <a:lnTo>
                  <a:pt x="565124" y="724954"/>
                </a:lnTo>
                <a:lnTo>
                  <a:pt x="544931" y="789647"/>
                </a:lnTo>
                <a:lnTo>
                  <a:pt x="545452" y="814336"/>
                </a:lnTo>
                <a:lnTo>
                  <a:pt x="556221" y="839635"/>
                </a:lnTo>
                <a:lnTo>
                  <a:pt x="577761" y="861542"/>
                </a:lnTo>
                <a:lnTo>
                  <a:pt x="607225" y="875042"/>
                </a:lnTo>
                <a:lnTo>
                  <a:pt x="641743" y="875157"/>
                </a:lnTo>
                <a:lnTo>
                  <a:pt x="673735" y="865809"/>
                </a:lnTo>
                <a:lnTo>
                  <a:pt x="712228" y="846162"/>
                </a:lnTo>
                <a:lnTo>
                  <a:pt x="754595" y="818337"/>
                </a:lnTo>
                <a:lnTo>
                  <a:pt x="798233" y="784453"/>
                </a:lnTo>
                <a:lnTo>
                  <a:pt x="840524" y="746658"/>
                </a:lnTo>
                <a:lnTo>
                  <a:pt x="878852" y="707072"/>
                </a:lnTo>
                <a:lnTo>
                  <a:pt x="910602" y="667816"/>
                </a:lnTo>
                <a:lnTo>
                  <a:pt x="933183" y="631024"/>
                </a:lnTo>
                <a:lnTo>
                  <a:pt x="955421" y="57303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61150" y="6504709"/>
            <a:ext cx="5298440" cy="2906395"/>
          </a:xfrm>
          <a:custGeom>
            <a:avLst/>
            <a:gdLst/>
            <a:ahLst/>
            <a:cxnLst/>
            <a:rect l="l" t="t" r="r" b="b"/>
            <a:pathLst>
              <a:path w="5298440" h="2906395">
                <a:moveTo>
                  <a:pt x="5298148" y="2905995"/>
                </a:moveTo>
                <a:lnTo>
                  <a:pt x="0" y="2905995"/>
                </a:lnTo>
                <a:lnTo>
                  <a:pt x="0" y="0"/>
                </a:lnTo>
                <a:lnTo>
                  <a:pt x="5298148" y="0"/>
                </a:lnTo>
                <a:lnTo>
                  <a:pt x="5298148" y="2905995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83854" y="3408214"/>
            <a:ext cx="5298440" cy="2906395"/>
          </a:xfrm>
          <a:prstGeom prst="rect">
            <a:avLst/>
          </a:prstGeom>
          <a:solidFill>
            <a:srgbClr val="FAD5DA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b="1" spc="330" dirty="0">
                <a:latin typeface="Trebuchet MS"/>
                <a:cs typeface="Trebuchet MS"/>
              </a:rPr>
              <a:t>ADD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325" dirty="0">
                <a:latin typeface="Trebuchet MS"/>
                <a:cs typeface="Trebuchet MS"/>
              </a:rPr>
              <a:t>A</a:t>
            </a:r>
            <a:r>
              <a:rPr sz="3000" b="1" spc="-110" dirty="0">
                <a:latin typeface="Trebuchet MS"/>
                <a:cs typeface="Trebuchet MS"/>
              </a:rPr>
              <a:t> </a:t>
            </a:r>
            <a:r>
              <a:rPr sz="3000" b="1" spc="215" dirty="0">
                <a:latin typeface="Trebuchet MS"/>
                <a:cs typeface="Trebuchet MS"/>
              </a:rPr>
              <a:t>MAIN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043305" marR="1036319" algn="ctr">
              <a:lnSpc>
                <a:spcPct val="115399"/>
              </a:lnSpc>
              <a:spcBef>
                <a:spcPts val="70"/>
              </a:spcBef>
            </a:pPr>
            <a:r>
              <a:rPr sz="2600" spc="95" dirty="0">
                <a:latin typeface="Trebuchet MS"/>
                <a:cs typeface="Trebuchet MS"/>
              </a:rPr>
              <a:t>E</a:t>
            </a:r>
            <a:r>
              <a:rPr sz="2600" spc="-225" dirty="0">
                <a:latin typeface="Trebuchet MS"/>
                <a:cs typeface="Trebuchet MS"/>
              </a:rPr>
              <a:t>l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5" dirty="0">
                <a:latin typeface="Trebuchet MS"/>
                <a:cs typeface="Trebuchet MS"/>
              </a:rPr>
              <a:t>b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170" dirty="0">
                <a:latin typeface="Trebuchet MS"/>
                <a:cs typeface="Trebuchet MS"/>
              </a:rPr>
              <a:t>r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60" dirty="0">
                <a:latin typeface="Trebuchet MS"/>
                <a:cs typeface="Trebuchet MS"/>
              </a:rPr>
              <a:t>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15" dirty="0">
                <a:latin typeface="Trebuchet MS"/>
                <a:cs typeface="Trebuchet MS"/>
              </a:rPr>
              <a:t>n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10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u 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d</a:t>
            </a:r>
            <a:r>
              <a:rPr sz="2600" spc="-200" dirty="0">
                <a:latin typeface="Trebuchet MS"/>
                <a:cs typeface="Trebuchet MS"/>
              </a:rPr>
              <a:t>i</a:t>
            </a:r>
            <a:r>
              <a:rPr sz="2600" spc="180" dirty="0">
                <a:latin typeface="Trebuchet MS"/>
                <a:cs typeface="Trebuchet MS"/>
              </a:rPr>
              <a:t>s</a:t>
            </a:r>
            <a:r>
              <a:rPr sz="2600" spc="-75" dirty="0">
                <a:latin typeface="Trebuchet MS"/>
                <a:cs typeface="Trebuchet MS"/>
              </a:rPr>
              <a:t>c</a:t>
            </a:r>
            <a:r>
              <a:rPr sz="2600" spc="-10" dirty="0">
                <a:latin typeface="Trebuchet MS"/>
                <a:cs typeface="Trebuchet MS"/>
              </a:rPr>
              <a:t>u</a:t>
            </a:r>
            <a:r>
              <a:rPr sz="2600" spc="180" dirty="0">
                <a:latin typeface="Trebuchet MS"/>
                <a:cs typeface="Trebuchet MS"/>
              </a:rPr>
              <a:t>ss</a:t>
            </a:r>
            <a:r>
              <a:rPr sz="260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72502" y="3408214"/>
            <a:ext cx="5298440" cy="2906395"/>
          </a:xfrm>
          <a:prstGeom prst="rect">
            <a:avLst/>
          </a:prstGeom>
          <a:solidFill>
            <a:srgbClr val="BED4E6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b="1" spc="330" dirty="0">
                <a:latin typeface="Trebuchet MS"/>
                <a:cs typeface="Trebuchet MS"/>
              </a:rPr>
              <a:t>ADD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325" dirty="0">
                <a:latin typeface="Trebuchet MS"/>
                <a:cs typeface="Trebuchet MS"/>
              </a:rPr>
              <a:t>A</a:t>
            </a:r>
            <a:r>
              <a:rPr sz="3000" b="1" spc="-110" dirty="0">
                <a:latin typeface="Trebuchet MS"/>
                <a:cs typeface="Trebuchet MS"/>
              </a:rPr>
              <a:t> </a:t>
            </a:r>
            <a:r>
              <a:rPr sz="3000" b="1" spc="215" dirty="0">
                <a:latin typeface="Trebuchet MS"/>
                <a:cs typeface="Trebuchet MS"/>
              </a:rPr>
              <a:t>MAIN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043305" marR="1036319" algn="ctr">
              <a:lnSpc>
                <a:spcPct val="115399"/>
              </a:lnSpc>
              <a:spcBef>
                <a:spcPts val="70"/>
              </a:spcBef>
            </a:pPr>
            <a:r>
              <a:rPr sz="2600" spc="95" dirty="0">
                <a:latin typeface="Trebuchet MS"/>
                <a:cs typeface="Trebuchet MS"/>
              </a:rPr>
              <a:t>E</a:t>
            </a:r>
            <a:r>
              <a:rPr sz="2600" spc="-225" dirty="0">
                <a:latin typeface="Trebuchet MS"/>
                <a:cs typeface="Trebuchet MS"/>
              </a:rPr>
              <a:t>l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5" dirty="0">
                <a:latin typeface="Trebuchet MS"/>
                <a:cs typeface="Trebuchet MS"/>
              </a:rPr>
              <a:t>b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170" dirty="0">
                <a:latin typeface="Trebuchet MS"/>
                <a:cs typeface="Trebuchet MS"/>
              </a:rPr>
              <a:t>r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60" dirty="0">
                <a:latin typeface="Trebuchet MS"/>
                <a:cs typeface="Trebuchet MS"/>
              </a:rPr>
              <a:t>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15" dirty="0">
                <a:latin typeface="Trebuchet MS"/>
                <a:cs typeface="Trebuchet MS"/>
              </a:rPr>
              <a:t>n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10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u 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d</a:t>
            </a:r>
            <a:r>
              <a:rPr sz="2600" spc="-200" dirty="0">
                <a:latin typeface="Trebuchet MS"/>
                <a:cs typeface="Trebuchet MS"/>
              </a:rPr>
              <a:t>i</a:t>
            </a:r>
            <a:r>
              <a:rPr sz="2600" spc="180" dirty="0">
                <a:latin typeface="Trebuchet MS"/>
                <a:cs typeface="Trebuchet MS"/>
              </a:rPr>
              <a:t>s</a:t>
            </a:r>
            <a:r>
              <a:rPr sz="2600" spc="-75" dirty="0">
                <a:latin typeface="Trebuchet MS"/>
                <a:cs typeface="Trebuchet MS"/>
              </a:rPr>
              <a:t>c</a:t>
            </a:r>
            <a:r>
              <a:rPr sz="2600" spc="-10" dirty="0">
                <a:latin typeface="Trebuchet MS"/>
                <a:cs typeface="Trebuchet MS"/>
              </a:rPr>
              <a:t>u</a:t>
            </a:r>
            <a:r>
              <a:rPr sz="2600" spc="180" dirty="0">
                <a:latin typeface="Trebuchet MS"/>
                <a:cs typeface="Trebuchet MS"/>
              </a:rPr>
              <a:t>ss</a:t>
            </a:r>
            <a:r>
              <a:rPr sz="260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61150" y="3408214"/>
            <a:ext cx="5298440" cy="2906395"/>
          </a:xfrm>
          <a:prstGeom prst="rect">
            <a:avLst/>
          </a:prstGeom>
          <a:solidFill>
            <a:srgbClr val="FAD5DA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b="1" spc="330" dirty="0">
                <a:latin typeface="Trebuchet MS"/>
                <a:cs typeface="Trebuchet MS"/>
              </a:rPr>
              <a:t>ADD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325" dirty="0">
                <a:latin typeface="Trebuchet MS"/>
                <a:cs typeface="Trebuchet MS"/>
              </a:rPr>
              <a:t>A</a:t>
            </a:r>
            <a:r>
              <a:rPr sz="3000" b="1" spc="-110" dirty="0">
                <a:latin typeface="Trebuchet MS"/>
                <a:cs typeface="Trebuchet MS"/>
              </a:rPr>
              <a:t> </a:t>
            </a:r>
            <a:r>
              <a:rPr sz="3000" b="1" spc="215" dirty="0">
                <a:latin typeface="Trebuchet MS"/>
                <a:cs typeface="Trebuchet MS"/>
              </a:rPr>
              <a:t>MAIN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043305" marR="1036319" algn="ctr">
              <a:lnSpc>
                <a:spcPct val="115399"/>
              </a:lnSpc>
              <a:spcBef>
                <a:spcPts val="70"/>
              </a:spcBef>
            </a:pPr>
            <a:r>
              <a:rPr sz="2600" spc="95" dirty="0">
                <a:latin typeface="Trebuchet MS"/>
                <a:cs typeface="Trebuchet MS"/>
              </a:rPr>
              <a:t>E</a:t>
            </a:r>
            <a:r>
              <a:rPr sz="2600" spc="-225" dirty="0">
                <a:latin typeface="Trebuchet MS"/>
                <a:cs typeface="Trebuchet MS"/>
              </a:rPr>
              <a:t>l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5" dirty="0">
                <a:latin typeface="Trebuchet MS"/>
                <a:cs typeface="Trebuchet MS"/>
              </a:rPr>
              <a:t>b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170" dirty="0">
                <a:latin typeface="Trebuchet MS"/>
                <a:cs typeface="Trebuchet MS"/>
              </a:rPr>
              <a:t>r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60" dirty="0">
                <a:latin typeface="Trebuchet MS"/>
                <a:cs typeface="Trebuchet MS"/>
              </a:rPr>
              <a:t>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15" dirty="0">
                <a:latin typeface="Trebuchet MS"/>
                <a:cs typeface="Trebuchet MS"/>
              </a:rPr>
              <a:t>n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10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u 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d</a:t>
            </a:r>
            <a:r>
              <a:rPr sz="2600" spc="-200" dirty="0">
                <a:latin typeface="Trebuchet MS"/>
                <a:cs typeface="Trebuchet MS"/>
              </a:rPr>
              <a:t>i</a:t>
            </a:r>
            <a:r>
              <a:rPr sz="2600" spc="180" dirty="0">
                <a:latin typeface="Trebuchet MS"/>
                <a:cs typeface="Trebuchet MS"/>
              </a:rPr>
              <a:t>s</a:t>
            </a:r>
            <a:r>
              <a:rPr sz="2600" spc="-75" dirty="0">
                <a:latin typeface="Trebuchet MS"/>
                <a:cs typeface="Trebuchet MS"/>
              </a:rPr>
              <a:t>c</a:t>
            </a:r>
            <a:r>
              <a:rPr sz="2600" spc="-10" dirty="0">
                <a:latin typeface="Trebuchet MS"/>
                <a:cs typeface="Trebuchet MS"/>
              </a:rPr>
              <a:t>u</a:t>
            </a:r>
            <a:r>
              <a:rPr sz="2600" spc="180" dirty="0">
                <a:latin typeface="Trebuchet MS"/>
                <a:cs typeface="Trebuchet MS"/>
              </a:rPr>
              <a:t>ss</a:t>
            </a:r>
            <a:r>
              <a:rPr sz="260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3854" y="6504709"/>
            <a:ext cx="5298440" cy="2906395"/>
          </a:xfrm>
          <a:prstGeom prst="rect">
            <a:avLst/>
          </a:prstGeom>
          <a:solidFill>
            <a:srgbClr val="BED4E6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5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b="1" spc="325" dirty="0">
                <a:latin typeface="Trebuchet MS"/>
                <a:cs typeface="Trebuchet MS"/>
              </a:rPr>
              <a:t>ADD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325" dirty="0">
                <a:latin typeface="Trebuchet MS"/>
                <a:cs typeface="Trebuchet MS"/>
              </a:rPr>
              <a:t>A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210" dirty="0">
                <a:latin typeface="Trebuchet MS"/>
                <a:cs typeface="Trebuchet MS"/>
              </a:rPr>
              <a:t>MAIN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043305" marR="1036319" algn="ctr">
              <a:lnSpc>
                <a:spcPct val="115399"/>
              </a:lnSpc>
              <a:spcBef>
                <a:spcPts val="70"/>
              </a:spcBef>
            </a:pPr>
            <a:r>
              <a:rPr sz="2600" spc="95" dirty="0">
                <a:latin typeface="Trebuchet MS"/>
                <a:cs typeface="Trebuchet MS"/>
              </a:rPr>
              <a:t>E</a:t>
            </a:r>
            <a:r>
              <a:rPr sz="2600" spc="-225" dirty="0">
                <a:latin typeface="Trebuchet MS"/>
                <a:cs typeface="Trebuchet MS"/>
              </a:rPr>
              <a:t>l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5" dirty="0">
                <a:latin typeface="Trebuchet MS"/>
                <a:cs typeface="Trebuchet MS"/>
              </a:rPr>
              <a:t>b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170" dirty="0">
                <a:latin typeface="Trebuchet MS"/>
                <a:cs typeface="Trebuchet MS"/>
              </a:rPr>
              <a:t>r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60" dirty="0">
                <a:latin typeface="Trebuchet MS"/>
                <a:cs typeface="Trebuchet MS"/>
              </a:rPr>
              <a:t>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15" dirty="0">
                <a:latin typeface="Trebuchet MS"/>
                <a:cs typeface="Trebuchet MS"/>
              </a:rPr>
              <a:t>n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10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u 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d</a:t>
            </a:r>
            <a:r>
              <a:rPr sz="2600" spc="-200" dirty="0">
                <a:latin typeface="Trebuchet MS"/>
                <a:cs typeface="Trebuchet MS"/>
              </a:rPr>
              <a:t>i</a:t>
            </a:r>
            <a:r>
              <a:rPr sz="2600" spc="180" dirty="0">
                <a:latin typeface="Trebuchet MS"/>
                <a:cs typeface="Trebuchet MS"/>
              </a:rPr>
              <a:t>s</a:t>
            </a:r>
            <a:r>
              <a:rPr sz="2600" spc="-75" dirty="0">
                <a:latin typeface="Trebuchet MS"/>
                <a:cs typeface="Trebuchet MS"/>
              </a:rPr>
              <a:t>c</a:t>
            </a:r>
            <a:r>
              <a:rPr sz="2600" spc="-10" dirty="0">
                <a:latin typeface="Trebuchet MS"/>
                <a:cs typeface="Trebuchet MS"/>
              </a:rPr>
              <a:t>u</a:t>
            </a:r>
            <a:r>
              <a:rPr sz="2600" spc="180" dirty="0">
                <a:latin typeface="Trebuchet MS"/>
                <a:cs typeface="Trebuchet MS"/>
              </a:rPr>
              <a:t>ss</a:t>
            </a:r>
            <a:r>
              <a:rPr sz="260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72502" y="6504709"/>
            <a:ext cx="5298440" cy="2906395"/>
          </a:xfrm>
          <a:prstGeom prst="rect">
            <a:avLst/>
          </a:prstGeom>
          <a:solidFill>
            <a:srgbClr val="FAD5DA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000" b="1" spc="330" dirty="0">
                <a:latin typeface="Trebuchet MS"/>
                <a:cs typeface="Trebuchet MS"/>
              </a:rPr>
              <a:t>ADD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325" dirty="0">
                <a:latin typeface="Trebuchet MS"/>
                <a:cs typeface="Trebuchet MS"/>
              </a:rPr>
              <a:t>A</a:t>
            </a:r>
            <a:r>
              <a:rPr sz="3000" b="1" spc="-110" dirty="0">
                <a:latin typeface="Trebuchet MS"/>
                <a:cs typeface="Trebuchet MS"/>
              </a:rPr>
              <a:t> </a:t>
            </a:r>
            <a:r>
              <a:rPr sz="3000" b="1" spc="215" dirty="0">
                <a:latin typeface="Trebuchet MS"/>
                <a:cs typeface="Trebuchet MS"/>
              </a:rPr>
              <a:t>MAIN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043305" marR="1036319" algn="ctr">
              <a:lnSpc>
                <a:spcPct val="115399"/>
              </a:lnSpc>
              <a:spcBef>
                <a:spcPts val="70"/>
              </a:spcBef>
            </a:pPr>
            <a:r>
              <a:rPr sz="2600" spc="95" dirty="0">
                <a:latin typeface="Trebuchet MS"/>
                <a:cs typeface="Trebuchet MS"/>
              </a:rPr>
              <a:t>E</a:t>
            </a:r>
            <a:r>
              <a:rPr sz="2600" spc="-225" dirty="0">
                <a:latin typeface="Trebuchet MS"/>
                <a:cs typeface="Trebuchet MS"/>
              </a:rPr>
              <a:t>l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5" dirty="0">
                <a:latin typeface="Trebuchet MS"/>
                <a:cs typeface="Trebuchet MS"/>
              </a:rPr>
              <a:t>b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170" dirty="0">
                <a:latin typeface="Trebuchet MS"/>
                <a:cs typeface="Trebuchet MS"/>
              </a:rPr>
              <a:t>r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60" dirty="0">
                <a:latin typeface="Trebuchet MS"/>
                <a:cs typeface="Trebuchet MS"/>
              </a:rPr>
              <a:t>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15" dirty="0">
                <a:latin typeface="Trebuchet MS"/>
                <a:cs typeface="Trebuchet MS"/>
              </a:rPr>
              <a:t>n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10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u 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d</a:t>
            </a:r>
            <a:r>
              <a:rPr sz="2600" spc="-200" dirty="0">
                <a:latin typeface="Trebuchet MS"/>
                <a:cs typeface="Trebuchet MS"/>
              </a:rPr>
              <a:t>i</a:t>
            </a:r>
            <a:r>
              <a:rPr sz="2600" spc="180" dirty="0">
                <a:latin typeface="Trebuchet MS"/>
                <a:cs typeface="Trebuchet MS"/>
              </a:rPr>
              <a:t>s</a:t>
            </a:r>
            <a:r>
              <a:rPr sz="2600" spc="-75" dirty="0">
                <a:latin typeface="Trebuchet MS"/>
                <a:cs typeface="Trebuchet MS"/>
              </a:rPr>
              <a:t>c</a:t>
            </a:r>
            <a:r>
              <a:rPr sz="2600" spc="-10" dirty="0">
                <a:latin typeface="Trebuchet MS"/>
                <a:cs typeface="Trebuchet MS"/>
              </a:rPr>
              <a:t>u</a:t>
            </a:r>
            <a:r>
              <a:rPr sz="2600" spc="180" dirty="0">
                <a:latin typeface="Trebuchet MS"/>
                <a:cs typeface="Trebuchet MS"/>
              </a:rPr>
              <a:t>ss</a:t>
            </a:r>
            <a:r>
              <a:rPr sz="260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88585" y="7151734"/>
            <a:ext cx="3643629" cy="148717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3000" b="1" spc="330" dirty="0">
                <a:latin typeface="Trebuchet MS"/>
                <a:cs typeface="Trebuchet MS"/>
              </a:rPr>
              <a:t>ADD</a:t>
            </a:r>
            <a:r>
              <a:rPr sz="3000" b="1" spc="-120" dirty="0">
                <a:latin typeface="Trebuchet MS"/>
                <a:cs typeface="Trebuchet MS"/>
              </a:rPr>
              <a:t> </a:t>
            </a:r>
            <a:r>
              <a:rPr sz="3000" b="1" spc="325" dirty="0">
                <a:latin typeface="Trebuchet MS"/>
                <a:cs typeface="Trebuchet MS"/>
              </a:rPr>
              <a:t>A</a:t>
            </a:r>
            <a:r>
              <a:rPr sz="3000" b="1" spc="-114" dirty="0">
                <a:latin typeface="Trebuchet MS"/>
                <a:cs typeface="Trebuchet MS"/>
              </a:rPr>
              <a:t> </a:t>
            </a:r>
            <a:r>
              <a:rPr sz="3000" b="1" spc="215" dirty="0">
                <a:latin typeface="Trebuchet MS"/>
                <a:cs typeface="Trebuchet MS"/>
              </a:rPr>
              <a:t>MAIN</a:t>
            </a:r>
            <a:r>
              <a:rPr sz="3000" b="1" spc="-120" dirty="0">
                <a:latin typeface="Trebuchet MS"/>
                <a:cs typeface="Trebuchet MS"/>
              </a:rPr>
              <a:t> </a:t>
            </a:r>
            <a:r>
              <a:rPr sz="3000" b="1" spc="135" dirty="0"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215900" marR="208915" algn="ctr">
              <a:lnSpc>
                <a:spcPct val="115399"/>
              </a:lnSpc>
              <a:spcBef>
                <a:spcPts val="70"/>
              </a:spcBef>
            </a:pPr>
            <a:r>
              <a:rPr sz="2600" spc="95" dirty="0">
                <a:latin typeface="Trebuchet MS"/>
                <a:cs typeface="Trebuchet MS"/>
              </a:rPr>
              <a:t>E</a:t>
            </a:r>
            <a:r>
              <a:rPr sz="2600" spc="-225" dirty="0">
                <a:latin typeface="Trebuchet MS"/>
                <a:cs typeface="Trebuchet MS"/>
              </a:rPr>
              <a:t>l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5" dirty="0">
                <a:latin typeface="Trebuchet MS"/>
                <a:cs typeface="Trebuchet MS"/>
              </a:rPr>
              <a:t>b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170" dirty="0">
                <a:latin typeface="Trebuchet MS"/>
                <a:cs typeface="Trebuchet MS"/>
              </a:rPr>
              <a:t>r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60" dirty="0">
                <a:latin typeface="Trebuchet MS"/>
                <a:cs typeface="Trebuchet MS"/>
              </a:rPr>
              <a:t>e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15" dirty="0">
                <a:latin typeface="Trebuchet MS"/>
                <a:cs typeface="Trebuchet MS"/>
              </a:rPr>
              <a:t>n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10" dirty="0">
                <a:latin typeface="Trebuchet MS"/>
                <a:cs typeface="Trebuchet MS"/>
              </a:rPr>
              <a:t>h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2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o</a:t>
            </a:r>
            <a:r>
              <a:rPr sz="2600" spc="-5" dirty="0">
                <a:latin typeface="Trebuchet MS"/>
                <a:cs typeface="Trebuchet MS"/>
              </a:rPr>
              <a:t>u  </a:t>
            </a:r>
            <a:r>
              <a:rPr sz="2600" spc="215" dirty="0">
                <a:latin typeface="Trebuchet MS"/>
                <a:cs typeface="Trebuchet MS"/>
              </a:rPr>
              <a:t>w</a:t>
            </a:r>
            <a:r>
              <a:rPr sz="2600" spc="-2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spc="-215" dirty="0">
                <a:latin typeface="Trebuchet MS"/>
                <a:cs typeface="Trebuchet MS"/>
              </a:rPr>
              <a:t>t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-22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spc="15" dirty="0">
                <a:latin typeface="Trebuchet MS"/>
                <a:cs typeface="Trebuchet MS"/>
              </a:rPr>
              <a:t>d</a:t>
            </a:r>
            <a:r>
              <a:rPr sz="2600" spc="-200" dirty="0">
                <a:latin typeface="Trebuchet MS"/>
                <a:cs typeface="Trebuchet MS"/>
              </a:rPr>
              <a:t>i</a:t>
            </a:r>
            <a:r>
              <a:rPr sz="2600" spc="180" dirty="0">
                <a:latin typeface="Trebuchet MS"/>
                <a:cs typeface="Trebuchet MS"/>
              </a:rPr>
              <a:t>s</a:t>
            </a:r>
            <a:r>
              <a:rPr sz="2600" spc="-75" dirty="0">
                <a:latin typeface="Trebuchet MS"/>
                <a:cs typeface="Trebuchet MS"/>
              </a:rPr>
              <a:t>c</a:t>
            </a:r>
            <a:r>
              <a:rPr sz="2600" spc="-10" dirty="0">
                <a:latin typeface="Trebuchet MS"/>
                <a:cs typeface="Trebuchet MS"/>
              </a:rPr>
              <a:t>u</a:t>
            </a:r>
            <a:r>
              <a:rPr sz="2600" spc="180" dirty="0">
                <a:latin typeface="Trebuchet MS"/>
                <a:cs typeface="Trebuchet MS"/>
              </a:rPr>
              <a:t>ss</a:t>
            </a:r>
            <a:r>
              <a:rPr sz="260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109161" y="6506781"/>
            <a:ext cx="1045844" cy="2894330"/>
          </a:xfrm>
          <a:custGeom>
            <a:avLst/>
            <a:gdLst/>
            <a:ahLst/>
            <a:cxnLst/>
            <a:rect l="l" t="t" r="r" b="b"/>
            <a:pathLst>
              <a:path w="1045844" h="2894329">
                <a:moveTo>
                  <a:pt x="140998" y="2893992"/>
                </a:moveTo>
                <a:lnTo>
                  <a:pt x="113686" y="2892964"/>
                </a:lnTo>
                <a:lnTo>
                  <a:pt x="102330" y="2721737"/>
                </a:lnTo>
                <a:lnTo>
                  <a:pt x="78886" y="2326188"/>
                </a:lnTo>
                <a:lnTo>
                  <a:pt x="59294" y="1883508"/>
                </a:lnTo>
                <a:lnTo>
                  <a:pt x="59686" y="1274022"/>
                </a:lnTo>
                <a:lnTo>
                  <a:pt x="40094" y="865983"/>
                </a:lnTo>
                <a:lnTo>
                  <a:pt x="16650" y="505074"/>
                </a:lnTo>
                <a:lnTo>
                  <a:pt x="5294" y="349594"/>
                </a:lnTo>
                <a:lnTo>
                  <a:pt x="3529" y="303331"/>
                </a:lnTo>
                <a:lnTo>
                  <a:pt x="588" y="199365"/>
                </a:lnTo>
                <a:lnTo>
                  <a:pt x="0" y="89923"/>
                </a:lnTo>
                <a:lnTo>
                  <a:pt x="5294" y="27235"/>
                </a:lnTo>
                <a:lnTo>
                  <a:pt x="13882" y="17763"/>
                </a:lnTo>
                <a:lnTo>
                  <a:pt x="31569" y="9442"/>
                </a:lnTo>
                <a:lnTo>
                  <a:pt x="58793" y="3208"/>
                </a:lnTo>
                <a:lnTo>
                  <a:pt x="95989" y="0"/>
                </a:lnTo>
                <a:lnTo>
                  <a:pt x="143595" y="754"/>
                </a:lnTo>
                <a:lnTo>
                  <a:pt x="202047" y="6410"/>
                </a:lnTo>
                <a:lnTo>
                  <a:pt x="271782" y="17905"/>
                </a:lnTo>
                <a:lnTo>
                  <a:pt x="353236" y="36176"/>
                </a:lnTo>
                <a:lnTo>
                  <a:pt x="446847" y="62162"/>
                </a:lnTo>
                <a:lnTo>
                  <a:pt x="507847" y="85215"/>
                </a:lnTo>
                <a:lnTo>
                  <a:pt x="562699" y="114815"/>
                </a:lnTo>
                <a:lnTo>
                  <a:pt x="611716" y="149779"/>
                </a:lnTo>
                <a:lnTo>
                  <a:pt x="655210" y="188922"/>
                </a:lnTo>
                <a:lnTo>
                  <a:pt x="693496" y="231064"/>
                </a:lnTo>
                <a:lnTo>
                  <a:pt x="726885" y="275019"/>
                </a:lnTo>
                <a:lnTo>
                  <a:pt x="755691" y="319605"/>
                </a:lnTo>
                <a:lnTo>
                  <a:pt x="780227" y="363639"/>
                </a:lnTo>
                <a:lnTo>
                  <a:pt x="800807" y="405938"/>
                </a:lnTo>
                <a:lnTo>
                  <a:pt x="817743" y="445318"/>
                </a:lnTo>
                <a:lnTo>
                  <a:pt x="841936" y="510592"/>
                </a:lnTo>
                <a:lnTo>
                  <a:pt x="849819" y="534118"/>
                </a:lnTo>
                <a:lnTo>
                  <a:pt x="855311" y="549994"/>
                </a:lnTo>
                <a:lnTo>
                  <a:pt x="865274" y="586896"/>
                </a:lnTo>
                <a:lnTo>
                  <a:pt x="881082" y="658176"/>
                </a:lnTo>
                <a:lnTo>
                  <a:pt x="890657" y="704330"/>
                </a:lnTo>
                <a:lnTo>
                  <a:pt x="901069" y="756224"/>
                </a:lnTo>
                <a:lnTo>
                  <a:pt x="912110" y="812908"/>
                </a:lnTo>
                <a:lnTo>
                  <a:pt x="923571" y="873431"/>
                </a:lnTo>
                <a:lnTo>
                  <a:pt x="935246" y="936842"/>
                </a:lnTo>
                <a:lnTo>
                  <a:pt x="946924" y="1002188"/>
                </a:lnTo>
                <a:lnTo>
                  <a:pt x="958399" y="1068520"/>
                </a:lnTo>
                <a:lnTo>
                  <a:pt x="969463" y="1134886"/>
                </a:lnTo>
                <a:lnTo>
                  <a:pt x="979906" y="1200335"/>
                </a:lnTo>
                <a:lnTo>
                  <a:pt x="989522" y="1263916"/>
                </a:lnTo>
                <a:lnTo>
                  <a:pt x="998102" y="1324677"/>
                </a:lnTo>
                <a:lnTo>
                  <a:pt x="1005437" y="1381668"/>
                </a:lnTo>
                <a:lnTo>
                  <a:pt x="1011321" y="1433937"/>
                </a:lnTo>
                <a:lnTo>
                  <a:pt x="1015544" y="1480533"/>
                </a:lnTo>
                <a:lnTo>
                  <a:pt x="1017898" y="1520506"/>
                </a:lnTo>
                <a:lnTo>
                  <a:pt x="1025729" y="1732595"/>
                </a:lnTo>
                <a:lnTo>
                  <a:pt x="1029693" y="1846357"/>
                </a:lnTo>
                <a:lnTo>
                  <a:pt x="1033723" y="1969827"/>
                </a:lnTo>
                <a:lnTo>
                  <a:pt x="1037544" y="2098460"/>
                </a:lnTo>
                <a:lnTo>
                  <a:pt x="1039292" y="2163291"/>
                </a:lnTo>
                <a:lnTo>
                  <a:pt x="1040884" y="2227707"/>
                </a:lnTo>
                <a:lnTo>
                  <a:pt x="1042289" y="2291141"/>
                </a:lnTo>
                <a:lnTo>
                  <a:pt x="1043470" y="2353024"/>
                </a:lnTo>
                <a:lnTo>
                  <a:pt x="1044394" y="2412787"/>
                </a:lnTo>
                <a:lnTo>
                  <a:pt x="1045027" y="2469862"/>
                </a:lnTo>
                <a:lnTo>
                  <a:pt x="1045335" y="2523681"/>
                </a:lnTo>
                <a:lnTo>
                  <a:pt x="1045283" y="2573675"/>
                </a:lnTo>
                <a:lnTo>
                  <a:pt x="1044838" y="2619276"/>
                </a:lnTo>
                <a:lnTo>
                  <a:pt x="1043965" y="2659916"/>
                </a:lnTo>
                <a:lnTo>
                  <a:pt x="1040798" y="2724039"/>
                </a:lnTo>
                <a:lnTo>
                  <a:pt x="1014957" y="2755018"/>
                </a:lnTo>
                <a:lnTo>
                  <a:pt x="938316" y="2778091"/>
                </a:lnTo>
                <a:lnTo>
                  <a:pt x="799208" y="2811363"/>
                </a:lnTo>
                <a:lnTo>
                  <a:pt x="588326" y="2850593"/>
                </a:lnTo>
                <a:lnTo>
                  <a:pt x="373611" y="2880161"/>
                </a:lnTo>
                <a:lnTo>
                  <a:pt x="226071" y="2892176"/>
                </a:lnTo>
                <a:lnTo>
                  <a:pt x="140998" y="2893992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65455" y="806450"/>
            <a:ext cx="575754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26820">
              <a:lnSpc>
                <a:spcPct val="116700"/>
              </a:lnSpc>
              <a:spcBef>
                <a:spcPts val="95"/>
              </a:spcBef>
            </a:pPr>
            <a:r>
              <a:rPr sz="6000" b="1" spc="75" dirty="0">
                <a:solidFill>
                  <a:srgbClr val="3C3333"/>
                </a:solidFill>
                <a:latin typeface="Arial"/>
                <a:cs typeface="Arial"/>
              </a:rPr>
              <a:t>WRITE </a:t>
            </a:r>
            <a:r>
              <a:rPr sz="6000" b="1" spc="114" dirty="0">
                <a:solidFill>
                  <a:srgbClr val="3C3333"/>
                </a:solidFill>
                <a:latin typeface="Arial"/>
                <a:cs typeface="Arial"/>
              </a:rPr>
              <a:t>A </a:t>
            </a:r>
            <a:r>
              <a:rPr sz="6000" b="1" spc="12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3C3333"/>
                </a:solidFill>
                <a:latin typeface="Arial"/>
                <a:cs typeface="Arial"/>
              </a:rPr>
              <a:t>HEADING</a:t>
            </a:r>
            <a:r>
              <a:rPr sz="6000" b="1" spc="-14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210" dirty="0">
                <a:solidFill>
                  <a:srgbClr val="3C3333"/>
                </a:solidFill>
                <a:latin typeface="Arial"/>
                <a:cs typeface="Arial"/>
              </a:rPr>
              <a:t>HERE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0624" y="3242015"/>
            <a:ext cx="323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5080" indent="-410845">
              <a:lnSpc>
                <a:spcPct val="115399"/>
              </a:lnSpc>
              <a:spcBef>
                <a:spcPts val="100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8038465"/>
            <a:chOff x="0" y="0"/>
            <a:chExt cx="18288000" cy="8038465"/>
          </a:xfrm>
        </p:grpSpPr>
        <p:sp>
          <p:nvSpPr>
            <p:cNvPr id="6" name="object 6"/>
            <p:cNvSpPr/>
            <p:nvPr/>
          </p:nvSpPr>
          <p:spPr>
            <a:xfrm>
              <a:off x="16043247" y="0"/>
              <a:ext cx="2245360" cy="1875155"/>
            </a:xfrm>
            <a:custGeom>
              <a:avLst/>
              <a:gdLst/>
              <a:ahLst/>
              <a:cxnLst/>
              <a:rect l="l" t="t" r="r" b="b"/>
              <a:pathLst>
                <a:path w="2245359" h="1875155">
                  <a:moveTo>
                    <a:pt x="2244753" y="1874942"/>
                  </a:moveTo>
                  <a:lnTo>
                    <a:pt x="2196571" y="1871152"/>
                  </a:lnTo>
                  <a:lnTo>
                    <a:pt x="2152979" y="1866898"/>
                  </a:lnTo>
                  <a:lnTo>
                    <a:pt x="2109617" y="1861983"/>
                  </a:lnTo>
                  <a:lnTo>
                    <a:pt x="2066560" y="1856481"/>
                  </a:lnTo>
                  <a:lnTo>
                    <a:pt x="1940358" y="1838087"/>
                  </a:lnTo>
                  <a:lnTo>
                    <a:pt x="1898214" y="1833142"/>
                  </a:lnTo>
                  <a:lnTo>
                    <a:pt x="1855284" y="1829089"/>
                  </a:lnTo>
                  <a:lnTo>
                    <a:pt x="1811625" y="1825830"/>
                  </a:lnTo>
                  <a:lnTo>
                    <a:pt x="1767292" y="1823265"/>
                  </a:lnTo>
                  <a:lnTo>
                    <a:pt x="1722340" y="1821297"/>
                  </a:lnTo>
                  <a:lnTo>
                    <a:pt x="1630801" y="1818757"/>
                  </a:lnTo>
                  <a:lnTo>
                    <a:pt x="1347103" y="1815199"/>
                  </a:lnTo>
                  <a:lnTo>
                    <a:pt x="1250989" y="1812740"/>
                  </a:lnTo>
                  <a:lnTo>
                    <a:pt x="1202890" y="1810829"/>
                  </a:lnTo>
                  <a:lnTo>
                    <a:pt x="1154839" y="1808331"/>
                  </a:lnTo>
                  <a:lnTo>
                    <a:pt x="1106889" y="1805149"/>
                  </a:lnTo>
                  <a:lnTo>
                    <a:pt x="1059097" y="1801183"/>
                  </a:lnTo>
                  <a:lnTo>
                    <a:pt x="1011518" y="1796335"/>
                  </a:lnTo>
                  <a:lnTo>
                    <a:pt x="964207" y="1790507"/>
                  </a:lnTo>
                  <a:lnTo>
                    <a:pt x="917220" y="1783600"/>
                  </a:lnTo>
                  <a:lnTo>
                    <a:pt x="870613" y="1775516"/>
                  </a:lnTo>
                  <a:lnTo>
                    <a:pt x="824440" y="1766156"/>
                  </a:lnTo>
                  <a:lnTo>
                    <a:pt x="778758" y="1755420"/>
                  </a:lnTo>
                  <a:lnTo>
                    <a:pt x="733621" y="1743212"/>
                  </a:lnTo>
                  <a:lnTo>
                    <a:pt x="689085" y="1729432"/>
                  </a:lnTo>
                  <a:lnTo>
                    <a:pt x="645206" y="1713982"/>
                  </a:lnTo>
                  <a:lnTo>
                    <a:pt x="602039" y="1696763"/>
                  </a:lnTo>
                  <a:lnTo>
                    <a:pt x="559640" y="1677677"/>
                  </a:lnTo>
                  <a:lnTo>
                    <a:pt x="518063" y="1656625"/>
                  </a:lnTo>
                  <a:lnTo>
                    <a:pt x="477364" y="1633508"/>
                  </a:lnTo>
                  <a:lnTo>
                    <a:pt x="437600" y="1608229"/>
                  </a:lnTo>
                  <a:lnTo>
                    <a:pt x="398825" y="1580688"/>
                  </a:lnTo>
                  <a:lnTo>
                    <a:pt x="361094" y="1550786"/>
                  </a:lnTo>
                  <a:lnTo>
                    <a:pt x="324463" y="1518426"/>
                  </a:lnTo>
                  <a:lnTo>
                    <a:pt x="288988" y="1483509"/>
                  </a:lnTo>
                  <a:lnTo>
                    <a:pt x="254385" y="1445774"/>
                  </a:lnTo>
                  <a:lnTo>
                    <a:pt x="222192" y="1407026"/>
                  </a:lnTo>
                  <a:lnTo>
                    <a:pt x="192365" y="1367330"/>
                  </a:lnTo>
                  <a:lnTo>
                    <a:pt x="164864" y="1326749"/>
                  </a:lnTo>
                  <a:lnTo>
                    <a:pt x="139647" y="1285347"/>
                  </a:lnTo>
                  <a:lnTo>
                    <a:pt x="116672" y="1243189"/>
                  </a:lnTo>
                  <a:lnTo>
                    <a:pt x="95897" y="1200338"/>
                  </a:lnTo>
                  <a:lnTo>
                    <a:pt x="77281" y="1156858"/>
                  </a:lnTo>
                  <a:lnTo>
                    <a:pt x="60782" y="1112814"/>
                  </a:lnTo>
                  <a:lnTo>
                    <a:pt x="46359" y="1068269"/>
                  </a:lnTo>
                  <a:lnTo>
                    <a:pt x="33969" y="1023287"/>
                  </a:lnTo>
                  <a:lnTo>
                    <a:pt x="23571" y="977933"/>
                  </a:lnTo>
                  <a:lnTo>
                    <a:pt x="15123" y="932270"/>
                  </a:lnTo>
                  <a:lnTo>
                    <a:pt x="8584" y="886362"/>
                  </a:lnTo>
                  <a:lnTo>
                    <a:pt x="3911" y="840273"/>
                  </a:lnTo>
                  <a:lnTo>
                    <a:pt x="1064" y="794067"/>
                  </a:lnTo>
                  <a:lnTo>
                    <a:pt x="0" y="747809"/>
                  </a:lnTo>
                  <a:lnTo>
                    <a:pt x="677" y="701561"/>
                  </a:lnTo>
                  <a:lnTo>
                    <a:pt x="3054" y="655389"/>
                  </a:lnTo>
                  <a:lnTo>
                    <a:pt x="7090" y="609355"/>
                  </a:lnTo>
                  <a:lnTo>
                    <a:pt x="12742" y="563525"/>
                  </a:lnTo>
                  <a:lnTo>
                    <a:pt x="19969" y="517962"/>
                  </a:lnTo>
                  <a:lnTo>
                    <a:pt x="28729" y="472729"/>
                  </a:lnTo>
                  <a:lnTo>
                    <a:pt x="38981" y="427892"/>
                  </a:lnTo>
                  <a:lnTo>
                    <a:pt x="50682" y="383514"/>
                  </a:lnTo>
                  <a:lnTo>
                    <a:pt x="63791" y="339658"/>
                  </a:lnTo>
                  <a:lnTo>
                    <a:pt x="78266" y="296390"/>
                  </a:lnTo>
                  <a:lnTo>
                    <a:pt x="94066" y="253772"/>
                  </a:lnTo>
                  <a:lnTo>
                    <a:pt x="111149" y="211869"/>
                  </a:lnTo>
                  <a:lnTo>
                    <a:pt x="129473" y="170745"/>
                  </a:lnTo>
                  <a:lnTo>
                    <a:pt x="148996" y="130464"/>
                  </a:lnTo>
                  <a:lnTo>
                    <a:pt x="169677" y="91090"/>
                  </a:lnTo>
                  <a:lnTo>
                    <a:pt x="191474" y="52686"/>
                  </a:lnTo>
                  <a:lnTo>
                    <a:pt x="214346" y="15318"/>
                  </a:lnTo>
                  <a:lnTo>
                    <a:pt x="2244753" y="0"/>
                  </a:lnTo>
                  <a:lnTo>
                    <a:pt x="2244753" y="1874942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913721"/>
              <a:ext cx="4607560" cy="1125220"/>
            </a:xfrm>
            <a:custGeom>
              <a:avLst/>
              <a:gdLst/>
              <a:ahLst/>
              <a:cxnLst/>
              <a:rect l="l" t="t" r="r" b="b"/>
              <a:pathLst>
                <a:path w="4607560" h="1125220">
                  <a:moveTo>
                    <a:pt x="1682272" y="246411"/>
                  </a:moveTo>
                  <a:lnTo>
                    <a:pt x="477544" y="427679"/>
                  </a:lnTo>
                  <a:lnTo>
                    <a:pt x="526594" y="419768"/>
                  </a:lnTo>
                  <a:lnTo>
                    <a:pt x="575397" y="410215"/>
                  </a:lnTo>
                  <a:lnTo>
                    <a:pt x="624032" y="399178"/>
                  </a:lnTo>
                  <a:lnTo>
                    <a:pt x="672579" y="386811"/>
                  </a:lnTo>
                  <a:lnTo>
                    <a:pt x="721117" y="373271"/>
                  </a:lnTo>
                  <a:lnTo>
                    <a:pt x="769725" y="358713"/>
                  </a:lnTo>
                  <a:lnTo>
                    <a:pt x="865283" y="326944"/>
                  </a:lnTo>
                  <a:lnTo>
                    <a:pt x="1007843" y="277221"/>
                  </a:lnTo>
                  <a:lnTo>
                    <a:pt x="1149501" y="225210"/>
                  </a:lnTo>
                  <a:lnTo>
                    <a:pt x="1290289" y="171129"/>
                  </a:lnTo>
                  <a:lnTo>
                    <a:pt x="1476711" y="96181"/>
                  </a:lnTo>
                  <a:lnTo>
                    <a:pt x="1507095" y="84399"/>
                  </a:lnTo>
                  <a:lnTo>
                    <a:pt x="1538867" y="74593"/>
                  </a:lnTo>
                  <a:lnTo>
                    <a:pt x="1571194" y="65577"/>
                  </a:lnTo>
                  <a:lnTo>
                    <a:pt x="1603244" y="56166"/>
                  </a:lnTo>
                  <a:lnTo>
                    <a:pt x="1613166" y="52561"/>
                  </a:lnTo>
                  <a:lnTo>
                    <a:pt x="1632882" y="44496"/>
                  </a:lnTo>
                  <a:lnTo>
                    <a:pt x="1642805" y="40891"/>
                  </a:lnTo>
                  <a:lnTo>
                    <a:pt x="1883851" y="4622"/>
                  </a:lnTo>
                  <a:lnTo>
                    <a:pt x="1896100" y="4892"/>
                  </a:lnTo>
                  <a:lnTo>
                    <a:pt x="1920728" y="6284"/>
                  </a:lnTo>
                  <a:lnTo>
                    <a:pt x="1932977" y="6553"/>
                  </a:lnTo>
                  <a:lnTo>
                    <a:pt x="2343616" y="90"/>
                  </a:lnTo>
                  <a:lnTo>
                    <a:pt x="2394767" y="0"/>
                  </a:lnTo>
                  <a:lnTo>
                    <a:pt x="2450256" y="3416"/>
                  </a:lnTo>
                  <a:lnTo>
                    <a:pt x="2504700" y="11017"/>
                  </a:lnTo>
                  <a:lnTo>
                    <a:pt x="2558116" y="22912"/>
                  </a:lnTo>
                  <a:lnTo>
                    <a:pt x="2610520" y="39210"/>
                  </a:lnTo>
                  <a:lnTo>
                    <a:pt x="2661929" y="60021"/>
                  </a:lnTo>
                  <a:lnTo>
                    <a:pt x="2719678" y="85407"/>
                  </a:lnTo>
                  <a:lnTo>
                    <a:pt x="1781404" y="226583"/>
                  </a:lnTo>
                  <a:lnTo>
                    <a:pt x="1731265" y="235745"/>
                  </a:lnTo>
                  <a:lnTo>
                    <a:pt x="1682272" y="246411"/>
                  </a:lnTo>
                  <a:close/>
                </a:path>
                <a:path w="4607560" h="1125220">
                  <a:moveTo>
                    <a:pt x="523300" y="631803"/>
                  </a:moveTo>
                  <a:lnTo>
                    <a:pt x="474905" y="637481"/>
                  </a:lnTo>
                  <a:lnTo>
                    <a:pt x="426357" y="641062"/>
                  </a:lnTo>
                  <a:lnTo>
                    <a:pt x="377695" y="643070"/>
                  </a:lnTo>
                  <a:lnTo>
                    <a:pt x="328956" y="644030"/>
                  </a:lnTo>
                  <a:lnTo>
                    <a:pt x="26824" y="645295"/>
                  </a:lnTo>
                  <a:lnTo>
                    <a:pt x="9226" y="646668"/>
                  </a:lnTo>
                  <a:lnTo>
                    <a:pt x="0" y="647962"/>
                  </a:lnTo>
                  <a:lnTo>
                    <a:pt x="0" y="443851"/>
                  </a:lnTo>
                  <a:lnTo>
                    <a:pt x="119185" y="439990"/>
                  </a:lnTo>
                  <a:lnTo>
                    <a:pt x="171932" y="439078"/>
                  </a:lnTo>
                  <a:lnTo>
                    <a:pt x="224666" y="438944"/>
                  </a:lnTo>
                  <a:lnTo>
                    <a:pt x="277291" y="439799"/>
                  </a:lnTo>
                  <a:lnTo>
                    <a:pt x="328121" y="440010"/>
                  </a:lnTo>
                  <a:lnTo>
                    <a:pt x="378387" y="437956"/>
                  </a:lnTo>
                  <a:lnTo>
                    <a:pt x="428168" y="433794"/>
                  </a:lnTo>
                  <a:lnTo>
                    <a:pt x="477544" y="427679"/>
                  </a:lnTo>
                  <a:lnTo>
                    <a:pt x="1682272" y="246411"/>
                  </a:lnTo>
                  <a:lnTo>
                    <a:pt x="1681432" y="246594"/>
                  </a:lnTo>
                  <a:lnTo>
                    <a:pt x="1631947" y="259125"/>
                  </a:lnTo>
                  <a:lnTo>
                    <a:pt x="1582850" y="273331"/>
                  </a:lnTo>
                  <a:lnTo>
                    <a:pt x="1534182" y="289206"/>
                  </a:lnTo>
                  <a:lnTo>
                    <a:pt x="1485985" y="306744"/>
                  </a:lnTo>
                  <a:lnTo>
                    <a:pt x="1438299" y="325939"/>
                  </a:lnTo>
                  <a:lnTo>
                    <a:pt x="1391165" y="346783"/>
                  </a:lnTo>
                  <a:lnTo>
                    <a:pt x="1343997" y="366745"/>
                  </a:lnTo>
                  <a:lnTo>
                    <a:pt x="1249273" y="405266"/>
                  </a:lnTo>
                  <a:lnTo>
                    <a:pt x="1154013" y="441943"/>
                  </a:lnTo>
                  <a:lnTo>
                    <a:pt x="1058193" y="476805"/>
                  </a:lnTo>
                  <a:lnTo>
                    <a:pt x="961791" y="509884"/>
                  </a:lnTo>
                  <a:lnTo>
                    <a:pt x="864786" y="541210"/>
                  </a:lnTo>
                  <a:lnTo>
                    <a:pt x="767153" y="570814"/>
                  </a:lnTo>
                  <a:lnTo>
                    <a:pt x="668870" y="598727"/>
                  </a:lnTo>
                  <a:lnTo>
                    <a:pt x="619478" y="612058"/>
                  </a:lnTo>
                  <a:lnTo>
                    <a:pt x="571504" y="623503"/>
                  </a:lnTo>
                  <a:lnTo>
                    <a:pt x="523300" y="631803"/>
                  </a:lnTo>
                  <a:close/>
                </a:path>
                <a:path w="4607560" h="1125220">
                  <a:moveTo>
                    <a:pt x="4504621" y="1124657"/>
                  </a:moveTo>
                  <a:lnTo>
                    <a:pt x="4466038" y="1117935"/>
                  </a:lnTo>
                  <a:lnTo>
                    <a:pt x="4431793" y="1096576"/>
                  </a:lnTo>
                  <a:lnTo>
                    <a:pt x="4431451" y="1094297"/>
                  </a:lnTo>
                  <a:lnTo>
                    <a:pt x="4419808" y="1083813"/>
                  </a:lnTo>
                  <a:lnTo>
                    <a:pt x="4408805" y="1073232"/>
                  </a:lnTo>
                  <a:lnTo>
                    <a:pt x="4398228" y="1062587"/>
                  </a:lnTo>
                  <a:lnTo>
                    <a:pt x="4387865" y="1051911"/>
                  </a:lnTo>
                  <a:lnTo>
                    <a:pt x="4350649" y="1016176"/>
                  </a:lnTo>
                  <a:lnTo>
                    <a:pt x="4310358" y="984329"/>
                  </a:lnTo>
                  <a:lnTo>
                    <a:pt x="4267351" y="956601"/>
                  </a:lnTo>
                  <a:lnTo>
                    <a:pt x="4221988" y="933222"/>
                  </a:lnTo>
                  <a:lnTo>
                    <a:pt x="4174629" y="914425"/>
                  </a:lnTo>
                  <a:lnTo>
                    <a:pt x="4125635" y="900440"/>
                  </a:lnTo>
                  <a:lnTo>
                    <a:pt x="4075366" y="891499"/>
                  </a:lnTo>
                  <a:lnTo>
                    <a:pt x="4025323" y="885082"/>
                  </a:lnTo>
                  <a:lnTo>
                    <a:pt x="3924604" y="873238"/>
                  </a:lnTo>
                  <a:lnTo>
                    <a:pt x="3874431" y="868182"/>
                  </a:lnTo>
                  <a:lnTo>
                    <a:pt x="3824718" y="863953"/>
                  </a:lnTo>
                  <a:lnTo>
                    <a:pt x="3770839" y="858486"/>
                  </a:lnTo>
                  <a:lnTo>
                    <a:pt x="3717419" y="849195"/>
                  </a:lnTo>
                  <a:lnTo>
                    <a:pt x="3664728" y="836168"/>
                  </a:lnTo>
                  <a:lnTo>
                    <a:pt x="3613039" y="819495"/>
                  </a:lnTo>
                  <a:lnTo>
                    <a:pt x="3562624" y="799263"/>
                  </a:lnTo>
                  <a:lnTo>
                    <a:pt x="3513753" y="775562"/>
                  </a:lnTo>
                  <a:lnTo>
                    <a:pt x="3332332" y="678038"/>
                  </a:lnTo>
                  <a:lnTo>
                    <a:pt x="3287379" y="653111"/>
                  </a:lnTo>
                  <a:lnTo>
                    <a:pt x="3242656" y="627567"/>
                  </a:lnTo>
                  <a:lnTo>
                    <a:pt x="3203139" y="602558"/>
                  </a:lnTo>
                  <a:lnTo>
                    <a:pt x="3165005" y="575156"/>
                  </a:lnTo>
                  <a:lnTo>
                    <a:pt x="3128320" y="545789"/>
                  </a:lnTo>
                  <a:lnTo>
                    <a:pt x="3093148" y="514882"/>
                  </a:lnTo>
                  <a:lnTo>
                    <a:pt x="3054806" y="482372"/>
                  </a:lnTo>
                  <a:lnTo>
                    <a:pt x="3014233" y="452099"/>
                  </a:lnTo>
                  <a:lnTo>
                    <a:pt x="2971682" y="424250"/>
                  </a:lnTo>
                  <a:lnTo>
                    <a:pt x="2927402" y="399010"/>
                  </a:lnTo>
                  <a:lnTo>
                    <a:pt x="2881645" y="376565"/>
                  </a:lnTo>
                  <a:lnTo>
                    <a:pt x="2704300" y="298314"/>
                  </a:lnTo>
                  <a:lnTo>
                    <a:pt x="2700065" y="296414"/>
                  </a:lnTo>
                  <a:lnTo>
                    <a:pt x="2610021" y="254857"/>
                  </a:lnTo>
                  <a:lnTo>
                    <a:pt x="2564174" y="237498"/>
                  </a:lnTo>
                  <a:lnTo>
                    <a:pt x="2517436" y="223411"/>
                  </a:lnTo>
                  <a:lnTo>
                    <a:pt x="2469966" y="212574"/>
                  </a:lnTo>
                  <a:lnTo>
                    <a:pt x="2421924" y="204962"/>
                  </a:lnTo>
                  <a:lnTo>
                    <a:pt x="2373469" y="200552"/>
                  </a:lnTo>
                  <a:lnTo>
                    <a:pt x="2324760" y="199319"/>
                  </a:lnTo>
                  <a:lnTo>
                    <a:pt x="2031584" y="204757"/>
                  </a:lnTo>
                  <a:lnTo>
                    <a:pt x="1982457" y="206659"/>
                  </a:lnTo>
                  <a:lnTo>
                    <a:pt x="1933249" y="209283"/>
                  </a:lnTo>
                  <a:lnTo>
                    <a:pt x="1882437" y="213346"/>
                  </a:lnTo>
                  <a:lnTo>
                    <a:pt x="1831808" y="219114"/>
                  </a:lnTo>
                  <a:lnTo>
                    <a:pt x="1781404" y="226583"/>
                  </a:lnTo>
                  <a:lnTo>
                    <a:pt x="2719678" y="85407"/>
                  </a:lnTo>
                  <a:lnTo>
                    <a:pt x="3005578" y="211084"/>
                  </a:lnTo>
                  <a:lnTo>
                    <a:pt x="3054984" y="236261"/>
                  </a:lnTo>
                  <a:lnTo>
                    <a:pt x="3101810" y="265071"/>
                  </a:lnTo>
                  <a:lnTo>
                    <a:pt x="3146723" y="296742"/>
                  </a:lnTo>
                  <a:lnTo>
                    <a:pt x="3190387" y="330502"/>
                  </a:lnTo>
                  <a:lnTo>
                    <a:pt x="3266223" y="392007"/>
                  </a:lnTo>
                  <a:lnTo>
                    <a:pt x="3300587" y="417536"/>
                  </a:lnTo>
                  <a:lnTo>
                    <a:pt x="3336463" y="441527"/>
                  </a:lnTo>
                  <a:lnTo>
                    <a:pt x="3418642" y="489400"/>
                  </a:lnTo>
                  <a:lnTo>
                    <a:pt x="3464129" y="514253"/>
                  </a:lnTo>
                  <a:lnTo>
                    <a:pt x="3555921" y="562718"/>
                  </a:lnTo>
                  <a:lnTo>
                    <a:pt x="3601736" y="587522"/>
                  </a:lnTo>
                  <a:lnTo>
                    <a:pt x="3646888" y="609778"/>
                  </a:lnTo>
                  <a:lnTo>
                    <a:pt x="3693914" y="628172"/>
                  </a:lnTo>
                  <a:lnTo>
                    <a:pt x="3742455" y="642534"/>
                  </a:lnTo>
                  <a:lnTo>
                    <a:pt x="3792150" y="652696"/>
                  </a:lnTo>
                  <a:lnTo>
                    <a:pt x="3842638" y="658487"/>
                  </a:lnTo>
                  <a:lnTo>
                    <a:pt x="3941619" y="667764"/>
                  </a:lnTo>
                  <a:lnTo>
                    <a:pt x="3991061" y="673154"/>
                  </a:lnTo>
                  <a:lnTo>
                    <a:pt x="4040399" y="679143"/>
                  </a:lnTo>
                  <a:lnTo>
                    <a:pt x="4089580" y="685802"/>
                  </a:lnTo>
                  <a:lnTo>
                    <a:pt x="4138550" y="693206"/>
                  </a:lnTo>
                  <a:lnTo>
                    <a:pt x="4186985" y="702711"/>
                  </a:lnTo>
                  <a:lnTo>
                    <a:pt x="4233573" y="715478"/>
                  </a:lnTo>
                  <a:lnTo>
                    <a:pt x="4278376" y="731361"/>
                  </a:lnTo>
                  <a:lnTo>
                    <a:pt x="4321455" y="750214"/>
                  </a:lnTo>
                  <a:lnTo>
                    <a:pt x="4362874" y="771890"/>
                  </a:lnTo>
                  <a:lnTo>
                    <a:pt x="4402693" y="796245"/>
                  </a:lnTo>
                  <a:lnTo>
                    <a:pt x="4440975" y="823132"/>
                  </a:lnTo>
                  <a:lnTo>
                    <a:pt x="4477781" y="852406"/>
                  </a:lnTo>
                  <a:lnTo>
                    <a:pt x="4513173" y="883920"/>
                  </a:lnTo>
                  <a:lnTo>
                    <a:pt x="4547214" y="917528"/>
                  </a:lnTo>
                  <a:lnTo>
                    <a:pt x="4579965" y="953086"/>
                  </a:lnTo>
                  <a:lnTo>
                    <a:pt x="4601317" y="986800"/>
                  </a:lnTo>
                  <a:lnTo>
                    <a:pt x="4607511" y="1024106"/>
                  </a:lnTo>
                  <a:lnTo>
                    <a:pt x="4598823" y="1061029"/>
                  </a:lnTo>
                  <a:lnTo>
                    <a:pt x="4575526" y="1093595"/>
                  </a:lnTo>
                  <a:lnTo>
                    <a:pt x="4542723" y="1116593"/>
                  </a:lnTo>
                  <a:lnTo>
                    <a:pt x="4504621" y="1124657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"/>
            <a:ext cx="10363200" cy="10287000"/>
          </a:xfrm>
          <a:custGeom>
            <a:avLst/>
            <a:gdLst/>
            <a:ahLst/>
            <a:cxnLst/>
            <a:rect l="l" t="t" r="r" b="b"/>
            <a:pathLst>
              <a:path w="10363200" h="10287000">
                <a:moveTo>
                  <a:pt x="10363199" y="10286981"/>
                </a:moveTo>
                <a:lnTo>
                  <a:pt x="0" y="10286981"/>
                </a:lnTo>
                <a:lnTo>
                  <a:pt x="0" y="0"/>
                </a:lnTo>
                <a:lnTo>
                  <a:pt x="10363199" y="0"/>
                </a:lnTo>
                <a:lnTo>
                  <a:pt x="10363199" y="10286981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6000" y="991196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3338703"/>
            <a:ext cx="5215890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b="1" spc="75" dirty="0">
                <a:solidFill>
                  <a:srgbClr val="3C3333"/>
                </a:solidFill>
                <a:latin typeface="Arial"/>
                <a:cs typeface="Arial"/>
              </a:rPr>
              <a:t>WRITE </a:t>
            </a:r>
            <a:r>
              <a:rPr sz="6000" b="1" spc="114" dirty="0">
                <a:solidFill>
                  <a:srgbClr val="3C3333"/>
                </a:solidFill>
                <a:latin typeface="Arial"/>
                <a:cs typeface="Arial"/>
              </a:rPr>
              <a:t>A </a:t>
            </a:r>
            <a:r>
              <a:rPr sz="6000" b="1" spc="12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dirty="0">
                <a:solidFill>
                  <a:srgbClr val="3C3333"/>
                </a:solidFill>
                <a:latin typeface="Arial"/>
                <a:cs typeface="Arial"/>
              </a:rPr>
              <a:t>CAPTION</a:t>
            </a:r>
            <a:r>
              <a:rPr sz="6000" b="1" spc="-13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145" dirty="0">
                <a:solidFill>
                  <a:srgbClr val="3C3333"/>
                </a:solidFill>
                <a:latin typeface="Arial"/>
                <a:cs typeface="Arial"/>
              </a:rPr>
              <a:t>FOR </a:t>
            </a:r>
            <a:r>
              <a:rPr sz="6000" b="1" spc="-165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65" dirty="0">
                <a:solidFill>
                  <a:srgbClr val="3C3333"/>
                </a:solidFill>
                <a:latin typeface="Arial"/>
                <a:cs typeface="Arial"/>
              </a:rPr>
              <a:t>THE</a:t>
            </a:r>
            <a:r>
              <a:rPr sz="6000" b="1" spc="-12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15" dirty="0">
                <a:solidFill>
                  <a:srgbClr val="3C3333"/>
                </a:solidFill>
                <a:latin typeface="Arial"/>
                <a:cs typeface="Arial"/>
              </a:rPr>
              <a:t>PHOTOS.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6841035"/>
            <a:ext cx="323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25564" y="6036991"/>
            <a:ext cx="262890" cy="476250"/>
          </a:xfrm>
          <a:custGeom>
            <a:avLst/>
            <a:gdLst/>
            <a:ahLst/>
            <a:cxnLst/>
            <a:rect l="l" t="t" r="r" b="b"/>
            <a:pathLst>
              <a:path w="262890" h="476250">
                <a:moveTo>
                  <a:pt x="118868" y="476161"/>
                </a:moveTo>
                <a:lnTo>
                  <a:pt x="65334" y="465391"/>
                </a:lnTo>
                <a:lnTo>
                  <a:pt x="22570" y="433079"/>
                </a:lnTo>
                <a:lnTo>
                  <a:pt x="2296" y="384610"/>
                </a:lnTo>
                <a:lnTo>
                  <a:pt x="0" y="358119"/>
                </a:lnTo>
                <a:lnTo>
                  <a:pt x="2296" y="331707"/>
                </a:lnTo>
                <a:lnTo>
                  <a:pt x="14448" y="284455"/>
                </a:lnTo>
                <a:lnTo>
                  <a:pt x="33872" y="238218"/>
                </a:lnTo>
                <a:lnTo>
                  <a:pt x="59518" y="193511"/>
                </a:lnTo>
                <a:lnTo>
                  <a:pt x="90338" y="150848"/>
                </a:lnTo>
                <a:lnTo>
                  <a:pt x="125280" y="110743"/>
                </a:lnTo>
                <a:lnTo>
                  <a:pt x="163294" y="73711"/>
                </a:lnTo>
                <a:lnTo>
                  <a:pt x="203333" y="40268"/>
                </a:lnTo>
                <a:lnTo>
                  <a:pt x="244344" y="10926"/>
                </a:lnTo>
                <a:lnTo>
                  <a:pt x="262434" y="0"/>
                </a:lnTo>
                <a:lnTo>
                  <a:pt x="262434" y="430944"/>
                </a:lnTo>
                <a:lnTo>
                  <a:pt x="224459" y="449974"/>
                </a:lnTo>
                <a:lnTo>
                  <a:pt x="172614" y="469086"/>
                </a:lnTo>
                <a:lnTo>
                  <a:pt x="118868" y="4761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80086" y="5500077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4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7390" y="7350101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6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59638" y="5447365"/>
            <a:ext cx="128905" cy="277495"/>
          </a:xfrm>
          <a:custGeom>
            <a:avLst/>
            <a:gdLst/>
            <a:ahLst/>
            <a:cxnLst/>
            <a:rect l="l" t="t" r="r" b="b"/>
            <a:pathLst>
              <a:path w="128905" h="277495">
                <a:moveTo>
                  <a:pt x="73213" y="276995"/>
                </a:moveTo>
                <a:lnTo>
                  <a:pt x="46058" y="272336"/>
                </a:lnTo>
                <a:lnTo>
                  <a:pt x="23936" y="256771"/>
                </a:lnTo>
                <a:lnTo>
                  <a:pt x="8150" y="228668"/>
                </a:lnTo>
                <a:lnTo>
                  <a:pt x="0" y="186393"/>
                </a:lnTo>
                <a:lnTo>
                  <a:pt x="6771" y="141627"/>
                </a:lnTo>
                <a:lnTo>
                  <a:pt x="29437" y="97308"/>
                </a:lnTo>
                <a:lnTo>
                  <a:pt x="62401" y="56111"/>
                </a:lnTo>
                <a:lnTo>
                  <a:pt x="100069" y="20712"/>
                </a:lnTo>
                <a:lnTo>
                  <a:pt x="128360" y="0"/>
                </a:lnTo>
                <a:lnTo>
                  <a:pt x="128360" y="263461"/>
                </a:lnTo>
                <a:lnTo>
                  <a:pt x="104100" y="272382"/>
                </a:lnTo>
                <a:lnTo>
                  <a:pt x="73213" y="2769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37122" y="4989207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80724" y="7962761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2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271142" y="6836412"/>
            <a:ext cx="17145" cy="122555"/>
          </a:xfrm>
          <a:custGeom>
            <a:avLst/>
            <a:gdLst/>
            <a:ahLst/>
            <a:cxnLst/>
            <a:rect l="l" t="t" r="r" b="b"/>
            <a:pathLst>
              <a:path w="17144" h="122554">
                <a:moveTo>
                  <a:pt x="16856" y="122260"/>
                </a:moveTo>
                <a:lnTo>
                  <a:pt x="8150" y="106761"/>
                </a:lnTo>
                <a:lnTo>
                  <a:pt x="0" y="64485"/>
                </a:lnTo>
                <a:lnTo>
                  <a:pt x="6771" y="19720"/>
                </a:lnTo>
                <a:lnTo>
                  <a:pt x="16856" y="0"/>
                </a:lnTo>
                <a:lnTo>
                  <a:pt x="16856" y="12226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16694" y="8348816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73644" y="7294873"/>
            <a:ext cx="353060" cy="321945"/>
          </a:xfrm>
          <a:custGeom>
            <a:avLst/>
            <a:gdLst/>
            <a:ahLst/>
            <a:cxnLst/>
            <a:rect l="l" t="t" r="r" b="b"/>
            <a:pathLst>
              <a:path w="353059" h="321945">
                <a:moveTo>
                  <a:pt x="73213" y="321749"/>
                </a:moveTo>
                <a:lnTo>
                  <a:pt x="46058" y="317090"/>
                </a:lnTo>
                <a:lnTo>
                  <a:pt x="23936" y="301525"/>
                </a:lnTo>
                <a:lnTo>
                  <a:pt x="8150" y="273422"/>
                </a:lnTo>
                <a:lnTo>
                  <a:pt x="0" y="231147"/>
                </a:lnTo>
                <a:lnTo>
                  <a:pt x="6771" y="186381"/>
                </a:lnTo>
                <a:lnTo>
                  <a:pt x="29436" y="142062"/>
                </a:lnTo>
                <a:lnTo>
                  <a:pt x="62401" y="100865"/>
                </a:lnTo>
                <a:lnTo>
                  <a:pt x="100069" y="65466"/>
                </a:lnTo>
                <a:lnTo>
                  <a:pt x="136845" y="38542"/>
                </a:lnTo>
                <a:lnTo>
                  <a:pt x="183107" y="14875"/>
                </a:lnTo>
                <a:lnTo>
                  <a:pt x="235150" y="0"/>
                </a:lnTo>
                <a:lnTo>
                  <a:pt x="286401" y="171"/>
                </a:lnTo>
                <a:lnTo>
                  <a:pt x="330287" y="21646"/>
                </a:lnTo>
                <a:lnTo>
                  <a:pt x="352487" y="63924"/>
                </a:lnTo>
                <a:lnTo>
                  <a:pt x="351194" y="90178"/>
                </a:lnTo>
                <a:lnTo>
                  <a:pt x="329442" y="142447"/>
                </a:lnTo>
                <a:lnTo>
                  <a:pt x="294949" y="186216"/>
                </a:lnTo>
                <a:lnTo>
                  <a:pt x="238955" y="238632"/>
                </a:lnTo>
                <a:lnTo>
                  <a:pt x="206148" y="263999"/>
                </a:lnTo>
                <a:lnTo>
                  <a:pt x="171869" y="286628"/>
                </a:lnTo>
                <a:lnTo>
                  <a:pt x="137419" y="304884"/>
                </a:lnTo>
                <a:lnTo>
                  <a:pt x="73213" y="3217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158872" y="4805097"/>
            <a:ext cx="129539" cy="282575"/>
          </a:xfrm>
          <a:custGeom>
            <a:avLst/>
            <a:gdLst/>
            <a:ahLst/>
            <a:cxnLst/>
            <a:rect l="l" t="t" r="r" b="b"/>
            <a:pathLst>
              <a:path w="129540" h="282575">
                <a:moveTo>
                  <a:pt x="111690" y="282562"/>
                </a:moveTo>
                <a:lnTo>
                  <a:pt x="71592" y="278458"/>
                </a:lnTo>
                <a:lnTo>
                  <a:pt x="37788" y="264883"/>
                </a:lnTo>
                <a:lnTo>
                  <a:pt x="13013" y="242841"/>
                </a:lnTo>
                <a:lnTo>
                  <a:pt x="0" y="213336"/>
                </a:lnTo>
                <a:lnTo>
                  <a:pt x="1482" y="177373"/>
                </a:lnTo>
                <a:lnTo>
                  <a:pt x="20194" y="135958"/>
                </a:lnTo>
                <a:lnTo>
                  <a:pt x="46361" y="97642"/>
                </a:lnTo>
                <a:lnTo>
                  <a:pt x="74945" y="60054"/>
                </a:lnTo>
                <a:lnTo>
                  <a:pt x="105828" y="23921"/>
                </a:lnTo>
                <a:lnTo>
                  <a:pt x="129126" y="0"/>
                </a:lnTo>
                <a:lnTo>
                  <a:pt x="129126" y="280016"/>
                </a:lnTo>
                <a:lnTo>
                  <a:pt x="111690" y="28256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08402" y="7578395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3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2"/>
                </a:lnTo>
                <a:lnTo>
                  <a:pt x="0" y="327427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039"/>
                </a:lnTo>
                <a:lnTo>
                  <a:pt x="425081" y="26372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50" y="374591"/>
                </a:lnTo>
                <a:lnTo>
                  <a:pt x="155350" y="390279"/>
                </a:lnTo>
                <a:lnTo>
                  <a:pt x="111690" y="39665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75167" y="6701535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6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337166" y="4894382"/>
            <a:ext cx="481965" cy="393700"/>
          </a:xfrm>
          <a:custGeom>
            <a:avLst/>
            <a:gdLst/>
            <a:ahLst/>
            <a:cxnLst/>
            <a:rect l="l" t="t" r="r" b="b"/>
            <a:pathLst>
              <a:path w="481965" h="393700">
                <a:moveTo>
                  <a:pt x="124519" y="393206"/>
                </a:moveTo>
                <a:lnTo>
                  <a:pt x="84472" y="390090"/>
                </a:lnTo>
                <a:lnTo>
                  <a:pt x="16947" y="350416"/>
                </a:lnTo>
                <a:lnTo>
                  <a:pt x="0" y="287165"/>
                </a:lnTo>
                <a:lnTo>
                  <a:pt x="8156" y="258707"/>
                </a:lnTo>
                <a:lnTo>
                  <a:pt x="27044" y="225392"/>
                </a:lnTo>
                <a:lnTo>
                  <a:pt x="50921" y="194928"/>
                </a:lnTo>
                <a:lnTo>
                  <a:pt x="78123" y="166998"/>
                </a:lnTo>
                <a:lnTo>
                  <a:pt x="106989" y="141286"/>
                </a:lnTo>
                <a:lnTo>
                  <a:pt x="146335" y="102044"/>
                </a:lnTo>
                <a:lnTo>
                  <a:pt x="184176" y="70643"/>
                </a:lnTo>
                <a:lnTo>
                  <a:pt x="218057" y="47319"/>
                </a:lnTo>
                <a:lnTo>
                  <a:pt x="294057" y="12718"/>
                </a:lnTo>
                <a:lnTo>
                  <a:pt x="342355" y="1712"/>
                </a:lnTo>
                <a:lnTo>
                  <a:pt x="387649" y="0"/>
                </a:lnTo>
                <a:lnTo>
                  <a:pt x="427171" y="8283"/>
                </a:lnTo>
                <a:lnTo>
                  <a:pt x="458152" y="27266"/>
                </a:lnTo>
                <a:lnTo>
                  <a:pt x="477823" y="57654"/>
                </a:lnTo>
                <a:lnTo>
                  <a:pt x="481440" y="91181"/>
                </a:lnTo>
                <a:lnTo>
                  <a:pt x="474444" y="128825"/>
                </a:lnTo>
                <a:lnTo>
                  <a:pt x="460480" y="165520"/>
                </a:lnTo>
                <a:lnTo>
                  <a:pt x="415631" y="231661"/>
                </a:lnTo>
                <a:lnTo>
                  <a:pt x="381971" y="266330"/>
                </a:lnTo>
                <a:lnTo>
                  <a:pt x="343505" y="299054"/>
                </a:lnTo>
                <a:lnTo>
                  <a:pt x="301533" y="328680"/>
                </a:lnTo>
                <a:lnTo>
                  <a:pt x="257350" y="354059"/>
                </a:lnTo>
                <a:lnTo>
                  <a:pt x="212255" y="374041"/>
                </a:lnTo>
                <a:lnTo>
                  <a:pt x="167546" y="387473"/>
                </a:lnTo>
                <a:lnTo>
                  <a:pt x="124519" y="39320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35008" y="5667490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5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267609" y="6154678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15649" y="7308068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568"/>
                </a:moveTo>
                <a:lnTo>
                  <a:pt x="51688" y="386187"/>
                </a:lnTo>
                <a:lnTo>
                  <a:pt x="10178" y="344862"/>
                </a:lnTo>
                <a:lnTo>
                  <a:pt x="0" y="285532"/>
                </a:lnTo>
                <a:lnTo>
                  <a:pt x="12893" y="246261"/>
                </a:lnTo>
                <a:lnTo>
                  <a:pt x="39087" y="203503"/>
                </a:lnTo>
                <a:lnTo>
                  <a:pt x="72011" y="161880"/>
                </a:lnTo>
                <a:lnTo>
                  <a:pt x="105097" y="126015"/>
                </a:lnTo>
                <a:lnTo>
                  <a:pt x="177505" y="66532"/>
                </a:lnTo>
                <a:lnTo>
                  <a:pt x="228419" y="38612"/>
                </a:lnTo>
                <a:lnTo>
                  <a:pt x="280554" y="17638"/>
                </a:lnTo>
                <a:lnTo>
                  <a:pt x="329943" y="4478"/>
                </a:lnTo>
                <a:lnTo>
                  <a:pt x="372621" y="0"/>
                </a:lnTo>
                <a:lnTo>
                  <a:pt x="404623" y="5072"/>
                </a:lnTo>
                <a:lnTo>
                  <a:pt x="435878" y="32315"/>
                </a:lnTo>
                <a:lnTo>
                  <a:pt x="446859" y="73497"/>
                </a:lnTo>
                <a:lnTo>
                  <a:pt x="447562" y="121237"/>
                </a:lnTo>
                <a:lnTo>
                  <a:pt x="441128" y="164475"/>
                </a:lnTo>
                <a:lnTo>
                  <a:pt x="423869" y="206821"/>
                </a:lnTo>
                <a:lnTo>
                  <a:pt x="392094" y="251884"/>
                </a:lnTo>
                <a:lnTo>
                  <a:pt x="342113" y="303272"/>
                </a:lnTo>
                <a:lnTo>
                  <a:pt x="293838" y="342730"/>
                </a:lnTo>
                <a:lnTo>
                  <a:pt x="246359" y="371745"/>
                </a:lnTo>
                <a:lnTo>
                  <a:pt x="200555" y="391062"/>
                </a:lnTo>
                <a:lnTo>
                  <a:pt x="157307" y="401422"/>
                </a:lnTo>
                <a:lnTo>
                  <a:pt x="117493" y="40356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852889" y="6733277"/>
            <a:ext cx="403860" cy="362585"/>
          </a:xfrm>
          <a:custGeom>
            <a:avLst/>
            <a:gdLst/>
            <a:ahLst/>
            <a:cxnLst/>
            <a:rect l="l" t="t" r="r" b="b"/>
            <a:pathLst>
              <a:path w="403859" h="362584">
                <a:moveTo>
                  <a:pt x="80631" y="362549"/>
                </a:moveTo>
                <a:lnTo>
                  <a:pt x="45012" y="354469"/>
                </a:lnTo>
                <a:lnTo>
                  <a:pt x="17136" y="332262"/>
                </a:lnTo>
                <a:lnTo>
                  <a:pt x="805" y="292645"/>
                </a:lnTo>
                <a:lnTo>
                  <a:pt x="0" y="269942"/>
                </a:lnTo>
                <a:lnTo>
                  <a:pt x="5134" y="248506"/>
                </a:lnTo>
                <a:lnTo>
                  <a:pt x="25302" y="208169"/>
                </a:lnTo>
                <a:lnTo>
                  <a:pt x="51641" y="165438"/>
                </a:lnTo>
                <a:lnTo>
                  <a:pt x="81147" y="125100"/>
                </a:lnTo>
                <a:lnTo>
                  <a:pt x="114315" y="88424"/>
                </a:lnTo>
                <a:lnTo>
                  <a:pt x="151635" y="56675"/>
                </a:lnTo>
                <a:lnTo>
                  <a:pt x="193601" y="31121"/>
                </a:lnTo>
                <a:lnTo>
                  <a:pt x="240707" y="13029"/>
                </a:lnTo>
                <a:lnTo>
                  <a:pt x="317678" y="0"/>
                </a:lnTo>
                <a:lnTo>
                  <a:pt x="359002" y="4027"/>
                </a:lnTo>
                <a:lnTo>
                  <a:pt x="390595" y="22328"/>
                </a:lnTo>
                <a:lnTo>
                  <a:pt x="403738" y="60336"/>
                </a:lnTo>
                <a:lnTo>
                  <a:pt x="403079" y="71080"/>
                </a:lnTo>
                <a:lnTo>
                  <a:pt x="368244" y="149681"/>
                </a:lnTo>
                <a:lnTo>
                  <a:pt x="342793" y="195028"/>
                </a:lnTo>
                <a:lnTo>
                  <a:pt x="314198" y="236996"/>
                </a:lnTo>
                <a:lnTo>
                  <a:pt x="281097" y="274811"/>
                </a:lnTo>
                <a:lnTo>
                  <a:pt x="242130" y="307698"/>
                </a:lnTo>
                <a:lnTo>
                  <a:pt x="195936" y="334883"/>
                </a:lnTo>
                <a:lnTo>
                  <a:pt x="159895" y="349470"/>
                </a:lnTo>
                <a:lnTo>
                  <a:pt x="120193" y="359787"/>
                </a:lnTo>
                <a:lnTo>
                  <a:pt x="80631" y="3625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2634845" y="1"/>
            <a:ext cx="4315460" cy="7202170"/>
            <a:chOff x="12634845" y="1"/>
            <a:chExt cx="4315460" cy="7202170"/>
          </a:xfrm>
        </p:grpSpPr>
        <p:sp>
          <p:nvSpPr>
            <p:cNvPr id="24" name="object 24"/>
            <p:cNvSpPr/>
            <p:nvPr/>
          </p:nvSpPr>
          <p:spPr>
            <a:xfrm>
              <a:off x="15048509" y="5375210"/>
              <a:ext cx="1901825" cy="1826895"/>
            </a:xfrm>
            <a:custGeom>
              <a:avLst/>
              <a:gdLst/>
              <a:ahLst/>
              <a:cxnLst/>
              <a:rect l="l" t="t" r="r" b="b"/>
              <a:pathLst>
                <a:path w="1901825" h="1826895">
                  <a:moveTo>
                    <a:pt x="352488" y="989304"/>
                  </a:moveTo>
                  <a:lnTo>
                    <a:pt x="336207" y="952106"/>
                  </a:lnTo>
                  <a:lnTo>
                    <a:pt x="286397" y="925195"/>
                  </a:lnTo>
                  <a:lnTo>
                    <a:pt x="235153" y="925068"/>
                  </a:lnTo>
                  <a:lnTo>
                    <a:pt x="183108" y="940142"/>
                  </a:lnTo>
                  <a:lnTo>
                    <a:pt x="136842" y="963930"/>
                  </a:lnTo>
                  <a:lnTo>
                    <a:pt x="100076" y="990854"/>
                  </a:lnTo>
                  <a:lnTo>
                    <a:pt x="62407" y="1026248"/>
                  </a:lnTo>
                  <a:lnTo>
                    <a:pt x="29438" y="1067447"/>
                  </a:lnTo>
                  <a:lnTo>
                    <a:pt x="6769" y="1111770"/>
                  </a:lnTo>
                  <a:lnTo>
                    <a:pt x="0" y="1156538"/>
                  </a:lnTo>
                  <a:lnTo>
                    <a:pt x="8153" y="1198803"/>
                  </a:lnTo>
                  <a:lnTo>
                    <a:pt x="23939" y="1226908"/>
                  </a:lnTo>
                  <a:lnTo>
                    <a:pt x="46062" y="1242479"/>
                  </a:lnTo>
                  <a:lnTo>
                    <a:pt x="73215" y="1247140"/>
                  </a:lnTo>
                  <a:lnTo>
                    <a:pt x="104101" y="1242517"/>
                  </a:lnTo>
                  <a:lnTo>
                    <a:pt x="171869" y="1212011"/>
                  </a:lnTo>
                  <a:lnTo>
                    <a:pt x="206146" y="1189380"/>
                  </a:lnTo>
                  <a:lnTo>
                    <a:pt x="238950" y="1164018"/>
                  </a:lnTo>
                  <a:lnTo>
                    <a:pt x="268986" y="1137551"/>
                  </a:lnTo>
                  <a:lnTo>
                    <a:pt x="315531" y="1087818"/>
                  </a:lnTo>
                  <a:lnTo>
                    <a:pt x="342620" y="1041971"/>
                  </a:lnTo>
                  <a:lnTo>
                    <a:pt x="352488" y="989304"/>
                  </a:lnTo>
                  <a:close/>
                </a:path>
                <a:path w="1901825" h="1826895">
                  <a:moveTo>
                    <a:pt x="1115504" y="95707"/>
                  </a:moveTo>
                  <a:lnTo>
                    <a:pt x="1095286" y="35039"/>
                  </a:lnTo>
                  <a:lnTo>
                    <a:pt x="1039368" y="2743"/>
                  </a:lnTo>
                  <a:lnTo>
                    <a:pt x="1000925" y="0"/>
                  </a:lnTo>
                  <a:lnTo>
                    <a:pt x="957072" y="7658"/>
                  </a:lnTo>
                  <a:lnTo>
                    <a:pt x="910551" y="25869"/>
                  </a:lnTo>
                  <a:lnTo>
                    <a:pt x="867930" y="51130"/>
                  </a:lnTo>
                  <a:lnTo>
                    <a:pt x="828624" y="81991"/>
                  </a:lnTo>
                  <a:lnTo>
                    <a:pt x="792073" y="116979"/>
                  </a:lnTo>
                  <a:lnTo>
                    <a:pt x="757720" y="154647"/>
                  </a:lnTo>
                  <a:lnTo>
                    <a:pt x="734263" y="185648"/>
                  </a:lnTo>
                  <a:lnTo>
                    <a:pt x="709739" y="243636"/>
                  </a:lnTo>
                  <a:lnTo>
                    <a:pt x="707669" y="269748"/>
                  </a:lnTo>
                  <a:lnTo>
                    <a:pt x="711733" y="293344"/>
                  </a:lnTo>
                  <a:lnTo>
                    <a:pt x="736295" y="331228"/>
                  </a:lnTo>
                  <a:lnTo>
                    <a:pt x="779424" y="353796"/>
                  </a:lnTo>
                  <a:lnTo>
                    <a:pt x="806729" y="358241"/>
                  </a:lnTo>
                  <a:lnTo>
                    <a:pt x="837184" y="357530"/>
                  </a:lnTo>
                  <a:lnTo>
                    <a:pt x="905586" y="338912"/>
                  </a:lnTo>
                  <a:lnTo>
                    <a:pt x="942530" y="320116"/>
                  </a:lnTo>
                  <a:lnTo>
                    <a:pt x="980655" y="294424"/>
                  </a:lnTo>
                  <a:lnTo>
                    <a:pt x="1019454" y="261366"/>
                  </a:lnTo>
                  <a:lnTo>
                    <a:pt x="1058443" y="220535"/>
                  </a:lnTo>
                  <a:lnTo>
                    <a:pt x="1090676" y="175895"/>
                  </a:lnTo>
                  <a:lnTo>
                    <a:pt x="1109306" y="133908"/>
                  </a:lnTo>
                  <a:lnTo>
                    <a:pt x="1115504" y="95707"/>
                  </a:lnTo>
                  <a:close/>
                </a:path>
                <a:path w="1901825" h="1826895">
                  <a:moveTo>
                    <a:pt x="1198702" y="1076337"/>
                  </a:moveTo>
                  <a:lnTo>
                    <a:pt x="1190536" y="1031417"/>
                  </a:lnTo>
                  <a:lnTo>
                    <a:pt x="1171841" y="992543"/>
                  </a:lnTo>
                  <a:lnTo>
                    <a:pt x="1142885" y="964298"/>
                  </a:lnTo>
                  <a:lnTo>
                    <a:pt x="1103871" y="951268"/>
                  </a:lnTo>
                  <a:lnTo>
                    <a:pt x="1055065" y="958011"/>
                  </a:lnTo>
                  <a:lnTo>
                    <a:pt x="1026274" y="970038"/>
                  </a:lnTo>
                  <a:lnTo>
                    <a:pt x="998359" y="985151"/>
                  </a:lnTo>
                  <a:lnTo>
                    <a:pt x="971550" y="1002322"/>
                  </a:lnTo>
                  <a:lnTo>
                    <a:pt x="946099" y="1020521"/>
                  </a:lnTo>
                  <a:lnTo>
                    <a:pt x="905154" y="1045248"/>
                  </a:lnTo>
                  <a:lnTo>
                    <a:pt x="864146" y="1074597"/>
                  </a:lnTo>
                  <a:lnTo>
                    <a:pt x="824103" y="1108036"/>
                  </a:lnTo>
                  <a:lnTo>
                    <a:pt x="786091" y="1145070"/>
                  </a:lnTo>
                  <a:lnTo>
                    <a:pt x="751154" y="1185176"/>
                  </a:lnTo>
                  <a:lnTo>
                    <a:pt x="720331" y="1227836"/>
                  </a:lnTo>
                  <a:lnTo>
                    <a:pt x="694690" y="1272540"/>
                  </a:lnTo>
                  <a:lnTo>
                    <a:pt x="675259" y="1318780"/>
                  </a:lnTo>
                  <a:lnTo>
                    <a:pt x="663105" y="1366037"/>
                  </a:lnTo>
                  <a:lnTo>
                    <a:pt x="660819" y="1392440"/>
                  </a:lnTo>
                  <a:lnTo>
                    <a:pt x="663105" y="1418932"/>
                  </a:lnTo>
                  <a:lnTo>
                    <a:pt x="683387" y="1467408"/>
                  </a:lnTo>
                  <a:lnTo>
                    <a:pt x="726147" y="1499717"/>
                  </a:lnTo>
                  <a:lnTo>
                    <a:pt x="779678" y="1510487"/>
                  </a:lnTo>
                  <a:lnTo>
                    <a:pt x="806754" y="1508887"/>
                  </a:lnTo>
                  <a:lnTo>
                    <a:pt x="859624" y="1494929"/>
                  </a:lnTo>
                  <a:lnTo>
                    <a:pt x="927315" y="1463230"/>
                  </a:lnTo>
                  <a:lnTo>
                    <a:pt x="968857" y="1437779"/>
                  </a:lnTo>
                  <a:lnTo>
                    <a:pt x="1009154" y="1408328"/>
                  </a:lnTo>
                  <a:lnTo>
                    <a:pt x="1047483" y="1375283"/>
                  </a:lnTo>
                  <a:lnTo>
                    <a:pt x="1083144" y="1338999"/>
                  </a:lnTo>
                  <a:lnTo>
                    <a:pt x="1115415" y="1299883"/>
                  </a:lnTo>
                  <a:lnTo>
                    <a:pt x="1143571" y="1258316"/>
                  </a:lnTo>
                  <a:lnTo>
                    <a:pt x="1166888" y="1214678"/>
                  </a:lnTo>
                  <a:lnTo>
                    <a:pt x="1184643" y="1169365"/>
                  </a:lnTo>
                  <a:lnTo>
                    <a:pt x="1196136" y="1122743"/>
                  </a:lnTo>
                  <a:lnTo>
                    <a:pt x="1198702" y="1076337"/>
                  </a:lnTo>
                  <a:close/>
                </a:path>
                <a:path w="1901825" h="1826895">
                  <a:moveTo>
                    <a:pt x="1616240" y="1524304"/>
                  </a:moveTo>
                  <a:lnTo>
                    <a:pt x="1610702" y="1495361"/>
                  </a:lnTo>
                  <a:lnTo>
                    <a:pt x="1593862" y="1471345"/>
                  </a:lnTo>
                  <a:lnTo>
                    <a:pt x="1565579" y="1455953"/>
                  </a:lnTo>
                  <a:lnTo>
                    <a:pt x="1525689" y="1452841"/>
                  </a:lnTo>
                  <a:lnTo>
                    <a:pt x="1474050" y="1465719"/>
                  </a:lnTo>
                  <a:lnTo>
                    <a:pt x="1411744" y="1493913"/>
                  </a:lnTo>
                  <a:lnTo>
                    <a:pt x="1358150" y="1526819"/>
                  </a:lnTo>
                  <a:lnTo>
                    <a:pt x="1313014" y="1562989"/>
                  </a:lnTo>
                  <a:lnTo>
                    <a:pt x="1276096" y="1600923"/>
                  </a:lnTo>
                  <a:lnTo>
                    <a:pt x="1247152" y="1639163"/>
                  </a:lnTo>
                  <a:lnTo>
                    <a:pt x="1225943" y="1676222"/>
                  </a:lnTo>
                  <a:lnTo>
                    <a:pt x="1205750" y="1740916"/>
                  </a:lnTo>
                  <a:lnTo>
                    <a:pt x="1206271" y="1765604"/>
                  </a:lnTo>
                  <a:lnTo>
                    <a:pt x="1217041" y="1790903"/>
                  </a:lnTo>
                  <a:lnTo>
                    <a:pt x="1238580" y="1812810"/>
                  </a:lnTo>
                  <a:lnTo>
                    <a:pt x="1268044" y="1826310"/>
                  </a:lnTo>
                  <a:lnTo>
                    <a:pt x="1302562" y="1826425"/>
                  </a:lnTo>
                  <a:lnTo>
                    <a:pt x="1334566" y="1817077"/>
                  </a:lnTo>
                  <a:lnTo>
                    <a:pt x="1373047" y="1797431"/>
                  </a:lnTo>
                  <a:lnTo>
                    <a:pt x="1415415" y="1769605"/>
                  </a:lnTo>
                  <a:lnTo>
                    <a:pt x="1459052" y="1735721"/>
                  </a:lnTo>
                  <a:lnTo>
                    <a:pt x="1501343" y="1697926"/>
                  </a:lnTo>
                  <a:lnTo>
                    <a:pt x="1539671" y="1658327"/>
                  </a:lnTo>
                  <a:lnTo>
                    <a:pt x="1571421" y="1619084"/>
                  </a:lnTo>
                  <a:lnTo>
                    <a:pt x="1594002" y="1582293"/>
                  </a:lnTo>
                  <a:lnTo>
                    <a:pt x="1616240" y="1524304"/>
                  </a:lnTo>
                  <a:close/>
                </a:path>
                <a:path w="1901825" h="1826895">
                  <a:moveTo>
                    <a:pt x="1621675" y="329171"/>
                  </a:moveTo>
                  <a:lnTo>
                    <a:pt x="1618488" y="287274"/>
                  </a:lnTo>
                  <a:lnTo>
                    <a:pt x="1583423" y="231571"/>
                  </a:lnTo>
                  <a:lnTo>
                    <a:pt x="1524774" y="217792"/>
                  </a:lnTo>
                  <a:lnTo>
                    <a:pt x="1489443" y="223735"/>
                  </a:lnTo>
                  <a:lnTo>
                    <a:pt x="1451597" y="236677"/>
                  </a:lnTo>
                  <a:lnTo>
                    <a:pt x="1412392" y="255460"/>
                  </a:lnTo>
                  <a:lnTo>
                    <a:pt x="1372958" y="278942"/>
                  </a:lnTo>
                  <a:lnTo>
                    <a:pt x="1334401" y="305943"/>
                  </a:lnTo>
                  <a:lnTo>
                    <a:pt x="1297876" y="335330"/>
                  </a:lnTo>
                  <a:lnTo>
                    <a:pt x="1264500" y="365937"/>
                  </a:lnTo>
                  <a:lnTo>
                    <a:pt x="1235405" y="396595"/>
                  </a:lnTo>
                  <a:lnTo>
                    <a:pt x="1194600" y="453453"/>
                  </a:lnTo>
                  <a:lnTo>
                    <a:pt x="1180528" y="527926"/>
                  </a:lnTo>
                  <a:lnTo>
                    <a:pt x="1192060" y="566889"/>
                  </a:lnTo>
                  <a:lnTo>
                    <a:pt x="1216558" y="594512"/>
                  </a:lnTo>
                  <a:lnTo>
                    <a:pt x="1250823" y="611085"/>
                  </a:lnTo>
                  <a:lnTo>
                    <a:pt x="1291653" y="616889"/>
                  </a:lnTo>
                  <a:lnTo>
                    <a:pt x="1335874" y="612203"/>
                  </a:lnTo>
                  <a:lnTo>
                    <a:pt x="1380286" y="597306"/>
                  </a:lnTo>
                  <a:lnTo>
                    <a:pt x="1414399" y="579183"/>
                  </a:lnTo>
                  <a:lnTo>
                    <a:pt x="1452105" y="554774"/>
                  </a:lnTo>
                  <a:lnTo>
                    <a:pt x="1491030" y="524992"/>
                  </a:lnTo>
                  <a:lnTo>
                    <a:pt x="1528838" y="490816"/>
                  </a:lnTo>
                  <a:lnTo>
                    <a:pt x="1563166" y="453199"/>
                  </a:lnTo>
                  <a:lnTo>
                    <a:pt x="1591652" y="413080"/>
                  </a:lnTo>
                  <a:lnTo>
                    <a:pt x="1611934" y="371424"/>
                  </a:lnTo>
                  <a:lnTo>
                    <a:pt x="1621675" y="329171"/>
                  </a:lnTo>
                  <a:close/>
                </a:path>
                <a:path w="1901825" h="1826895">
                  <a:moveTo>
                    <a:pt x="1901583" y="943140"/>
                  </a:moveTo>
                  <a:lnTo>
                    <a:pt x="1895690" y="918273"/>
                  </a:lnTo>
                  <a:lnTo>
                    <a:pt x="1881466" y="898652"/>
                  </a:lnTo>
                  <a:lnTo>
                    <a:pt x="1832889" y="870813"/>
                  </a:lnTo>
                  <a:lnTo>
                    <a:pt x="1799412" y="866165"/>
                  </a:lnTo>
                  <a:lnTo>
                    <a:pt x="1759826" y="870394"/>
                  </a:lnTo>
                  <a:lnTo>
                    <a:pt x="1715985" y="882459"/>
                  </a:lnTo>
                  <a:lnTo>
                    <a:pt x="1669732" y="901306"/>
                  </a:lnTo>
                  <a:lnTo>
                    <a:pt x="1622933" y="925918"/>
                  </a:lnTo>
                  <a:lnTo>
                    <a:pt x="1577428" y="955243"/>
                  </a:lnTo>
                  <a:lnTo>
                    <a:pt x="1535087" y="988237"/>
                  </a:lnTo>
                  <a:lnTo>
                    <a:pt x="1497749" y="1023874"/>
                  </a:lnTo>
                  <a:lnTo>
                    <a:pt x="1467281" y="1061123"/>
                  </a:lnTo>
                  <a:lnTo>
                    <a:pt x="1445526" y="1098931"/>
                  </a:lnTo>
                  <a:lnTo>
                    <a:pt x="1434338" y="1136256"/>
                  </a:lnTo>
                  <a:lnTo>
                    <a:pt x="1435430" y="1167295"/>
                  </a:lnTo>
                  <a:lnTo>
                    <a:pt x="1447584" y="1197864"/>
                  </a:lnTo>
                  <a:lnTo>
                    <a:pt x="1471409" y="1224114"/>
                  </a:lnTo>
                  <a:lnTo>
                    <a:pt x="1507553" y="1242199"/>
                  </a:lnTo>
                  <a:lnTo>
                    <a:pt x="1556651" y="1248270"/>
                  </a:lnTo>
                  <a:lnTo>
                    <a:pt x="1619338" y="1238478"/>
                  </a:lnTo>
                  <a:lnTo>
                    <a:pt x="1667522" y="1221587"/>
                  </a:lnTo>
                  <a:lnTo>
                    <a:pt x="1712683" y="1198968"/>
                  </a:lnTo>
                  <a:lnTo>
                    <a:pt x="1754289" y="1171702"/>
                  </a:lnTo>
                  <a:lnTo>
                    <a:pt x="1791817" y="1140904"/>
                  </a:lnTo>
                  <a:lnTo>
                    <a:pt x="1824736" y="1107643"/>
                  </a:lnTo>
                  <a:lnTo>
                    <a:pt x="1852510" y="1073048"/>
                  </a:lnTo>
                  <a:lnTo>
                    <a:pt x="1874621" y="1038199"/>
                  </a:lnTo>
                  <a:lnTo>
                    <a:pt x="1899678" y="972146"/>
                  </a:lnTo>
                  <a:lnTo>
                    <a:pt x="1901583" y="943140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4845" y="1274176"/>
              <a:ext cx="3914774" cy="58769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107731" y="1"/>
              <a:ext cx="1002665" cy="1966595"/>
            </a:xfrm>
            <a:custGeom>
              <a:avLst/>
              <a:gdLst/>
              <a:ahLst/>
              <a:cxnLst/>
              <a:rect l="l" t="t" r="r" b="b"/>
              <a:pathLst>
                <a:path w="1002665" h="1966595">
                  <a:moveTo>
                    <a:pt x="97953" y="1966562"/>
                  </a:moveTo>
                  <a:lnTo>
                    <a:pt x="70641" y="1965533"/>
                  </a:lnTo>
                  <a:lnTo>
                    <a:pt x="59285" y="1794307"/>
                  </a:lnTo>
                  <a:lnTo>
                    <a:pt x="35842" y="1398757"/>
                  </a:lnTo>
                  <a:lnTo>
                    <a:pt x="16249" y="956077"/>
                  </a:lnTo>
                  <a:lnTo>
                    <a:pt x="16641" y="346591"/>
                  </a:lnTo>
                  <a:lnTo>
                    <a:pt x="0" y="0"/>
                  </a:lnTo>
                  <a:lnTo>
                    <a:pt x="890468" y="0"/>
                  </a:lnTo>
                  <a:lnTo>
                    <a:pt x="892201" y="9411"/>
                  </a:lnTo>
                  <a:lnTo>
                    <a:pt x="903880" y="74758"/>
                  </a:lnTo>
                  <a:lnTo>
                    <a:pt x="915355" y="141090"/>
                  </a:lnTo>
                  <a:lnTo>
                    <a:pt x="926418" y="207455"/>
                  </a:lnTo>
                  <a:lnTo>
                    <a:pt x="936862" y="272904"/>
                  </a:lnTo>
                  <a:lnTo>
                    <a:pt x="946477" y="336485"/>
                  </a:lnTo>
                  <a:lnTo>
                    <a:pt x="955057" y="397246"/>
                  </a:lnTo>
                  <a:lnTo>
                    <a:pt x="962393" y="454237"/>
                  </a:lnTo>
                  <a:lnTo>
                    <a:pt x="968276" y="506506"/>
                  </a:lnTo>
                  <a:lnTo>
                    <a:pt x="972499" y="553103"/>
                  </a:lnTo>
                  <a:lnTo>
                    <a:pt x="974854" y="593075"/>
                  </a:lnTo>
                  <a:lnTo>
                    <a:pt x="979059" y="705658"/>
                  </a:lnTo>
                  <a:lnTo>
                    <a:pt x="980812" y="753345"/>
                  </a:lnTo>
                  <a:lnTo>
                    <a:pt x="982684" y="805164"/>
                  </a:lnTo>
                  <a:lnTo>
                    <a:pt x="984641" y="860547"/>
                  </a:lnTo>
                  <a:lnTo>
                    <a:pt x="986649" y="918926"/>
                  </a:lnTo>
                  <a:lnTo>
                    <a:pt x="988672" y="979732"/>
                  </a:lnTo>
                  <a:lnTo>
                    <a:pt x="990678" y="1042396"/>
                  </a:lnTo>
                  <a:lnTo>
                    <a:pt x="992632" y="1106351"/>
                  </a:lnTo>
                  <a:lnTo>
                    <a:pt x="994500" y="1171029"/>
                  </a:lnTo>
                  <a:lnTo>
                    <a:pt x="996247" y="1235860"/>
                  </a:lnTo>
                  <a:lnTo>
                    <a:pt x="997840" y="1300277"/>
                  </a:lnTo>
                  <a:lnTo>
                    <a:pt x="999244" y="1363711"/>
                  </a:lnTo>
                  <a:lnTo>
                    <a:pt x="1000425" y="1425593"/>
                  </a:lnTo>
                  <a:lnTo>
                    <a:pt x="1001350" y="1485356"/>
                  </a:lnTo>
                  <a:lnTo>
                    <a:pt x="1001983" y="1542431"/>
                  </a:lnTo>
                  <a:lnTo>
                    <a:pt x="1002290" y="1596250"/>
                  </a:lnTo>
                  <a:lnTo>
                    <a:pt x="1002239" y="1646244"/>
                  </a:lnTo>
                  <a:lnTo>
                    <a:pt x="1001793" y="1691846"/>
                  </a:lnTo>
                  <a:lnTo>
                    <a:pt x="1000920" y="1732486"/>
                  </a:lnTo>
                  <a:lnTo>
                    <a:pt x="997753" y="1796608"/>
                  </a:lnTo>
                  <a:lnTo>
                    <a:pt x="971912" y="1827588"/>
                  </a:lnTo>
                  <a:lnTo>
                    <a:pt x="895272" y="1850661"/>
                  </a:lnTo>
                  <a:lnTo>
                    <a:pt x="756163" y="1883932"/>
                  </a:lnTo>
                  <a:lnTo>
                    <a:pt x="545282" y="1923163"/>
                  </a:lnTo>
                  <a:lnTo>
                    <a:pt x="330567" y="1952731"/>
                  </a:lnTo>
                  <a:lnTo>
                    <a:pt x="183026" y="1964746"/>
                  </a:lnTo>
                  <a:lnTo>
                    <a:pt x="97953" y="1966562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163224" y="2705146"/>
            <a:ext cx="4057650" cy="7581900"/>
            <a:chOff x="8163224" y="2705146"/>
            <a:chExt cx="4057650" cy="758190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3224" y="2705146"/>
              <a:ext cx="4057649" cy="609599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8219" y="8436895"/>
              <a:ext cx="2164715" cy="1850389"/>
            </a:xfrm>
            <a:custGeom>
              <a:avLst/>
              <a:gdLst/>
              <a:ahLst/>
              <a:cxnLst/>
              <a:rect l="l" t="t" r="r" b="b"/>
              <a:pathLst>
                <a:path w="2164715" h="1850390">
                  <a:moveTo>
                    <a:pt x="1985152" y="1635681"/>
                  </a:moveTo>
                  <a:lnTo>
                    <a:pt x="1963877" y="1677671"/>
                  </a:lnTo>
                  <a:lnTo>
                    <a:pt x="1940825" y="1718719"/>
                  </a:lnTo>
                  <a:lnTo>
                    <a:pt x="1915850" y="1758591"/>
                  </a:lnTo>
                  <a:lnTo>
                    <a:pt x="1888808" y="1797059"/>
                  </a:lnTo>
                  <a:lnTo>
                    <a:pt x="1859553" y="1833890"/>
                  </a:lnTo>
                  <a:lnTo>
                    <a:pt x="1844893" y="1850104"/>
                  </a:lnTo>
                  <a:lnTo>
                    <a:pt x="284160" y="1850104"/>
                  </a:lnTo>
                  <a:lnTo>
                    <a:pt x="255848" y="1820436"/>
                  </a:lnTo>
                  <a:lnTo>
                    <a:pt x="218760" y="1775012"/>
                  </a:lnTo>
                  <a:lnTo>
                    <a:pt x="185282" y="1726134"/>
                  </a:lnTo>
                  <a:lnTo>
                    <a:pt x="147599" y="1664960"/>
                  </a:lnTo>
                  <a:lnTo>
                    <a:pt x="115284" y="1610900"/>
                  </a:lnTo>
                  <a:lnTo>
                    <a:pt x="87940" y="1562791"/>
                  </a:lnTo>
                  <a:lnTo>
                    <a:pt x="65170" y="1519468"/>
                  </a:lnTo>
                  <a:lnTo>
                    <a:pt x="46577" y="1479767"/>
                  </a:lnTo>
                  <a:lnTo>
                    <a:pt x="31763" y="1442524"/>
                  </a:lnTo>
                  <a:lnTo>
                    <a:pt x="11884" y="1370753"/>
                  </a:lnTo>
                  <a:lnTo>
                    <a:pt x="2356" y="1294843"/>
                  </a:lnTo>
                  <a:lnTo>
                    <a:pt x="480" y="1252424"/>
                  </a:lnTo>
                  <a:lnTo>
                    <a:pt x="0" y="1205478"/>
                  </a:lnTo>
                  <a:lnTo>
                    <a:pt x="518" y="1152840"/>
                  </a:lnTo>
                  <a:lnTo>
                    <a:pt x="1638" y="1093346"/>
                  </a:lnTo>
                  <a:lnTo>
                    <a:pt x="9673" y="1033543"/>
                  </a:lnTo>
                  <a:lnTo>
                    <a:pt x="30716" y="965539"/>
                  </a:lnTo>
                  <a:lnTo>
                    <a:pt x="45733" y="928942"/>
                  </a:lnTo>
                  <a:lnTo>
                    <a:pt x="63543" y="890871"/>
                  </a:lnTo>
                  <a:lnTo>
                    <a:pt x="83993" y="851518"/>
                  </a:lnTo>
                  <a:lnTo>
                    <a:pt x="106929" y="811076"/>
                  </a:lnTo>
                  <a:lnTo>
                    <a:pt x="132200" y="769736"/>
                  </a:lnTo>
                  <a:lnTo>
                    <a:pt x="159652" y="727692"/>
                  </a:lnTo>
                  <a:lnTo>
                    <a:pt x="189132" y="685134"/>
                  </a:lnTo>
                  <a:lnTo>
                    <a:pt x="220487" y="642256"/>
                  </a:lnTo>
                  <a:lnTo>
                    <a:pt x="253564" y="599250"/>
                  </a:lnTo>
                  <a:lnTo>
                    <a:pt x="288210" y="556307"/>
                  </a:lnTo>
                  <a:lnTo>
                    <a:pt x="324272" y="513621"/>
                  </a:lnTo>
                  <a:lnTo>
                    <a:pt x="361597" y="471382"/>
                  </a:lnTo>
                  <a:lnTo>
                    <a:pt x="400032" y="429784"/>
                  </a:lnTo>
                  <a:lnTo>
                    <a:pt x="439423" y="389018"/>
                  </a:lnTo>
                  <a:lnTo>
                    <a:pt x="479619" y="349277"/>
                  </a:lnTo>
                  <a:lnTo>
                    <a:pt x="520466" y="310753"/>
                  </a:lnTo>
                  <a:lnTo>
                    <a:pt x="561811" y="273638"/>
                  </a:lnTo>
                  <a:lnTo>
                    <a:pt x="603501" y="238124"/>
                  </a:lnTo>
                  <a:lnTo>
                    <a:pt x="645382" y="204403"/>
                  </a:lnTo>
                  <a:lnTo>
                    <a:pt x="687303" y="172669"/>
                  </a:lnTo>
                  <a:lnTo>
                    <a:pt x="729110" y="143112"/>
                  </a:lnTo>
                  <a:lnTo>
                    <a:pt x="770649" y="115925"/>
                  </a:lnTo>
                  <a:lnTo>
                    <a:pt x="811769" y="91301"/>
                  </a:lnTo>
                  <a:lnTo>
                    <a:pt x="852316" y="69431"/>
                  </a:lnTo>
                  <a:lnTo>
                    <a:pt x="892136" y="50508"/>
                  </a:lnTo>
                  <a:lnTo>
                    <a:pt x="931078" y="34723"/>
                  </a:lnTo>
                  <a:lnTo>
                    <a:pt x="968987" y="22270"/>
                  </a:lnTo>
                  <a:lnTo>
                    <a:pt x="1041098" y="8125"/>
                  </a:lnTo>
                  <a:lnTo>
                    <a:pt x="1099919" y="3395"/>
                  </a:lnTo>
                  <a:lnTo>
                    <a:pt x="1156082" y="672"/>
                  </a:lnTo>
                  <a:lnTo>
                    <a:pt x="1209770" y="0"/>
                  </a:lnTo>
                  <a:lnTo>
                    <a:pt x="1261164" y="1419"/>
                  </a:lnTo>
                  <a:lnTo>
                    <a:pt x="1310448" y="4974"/>
                  </a:lnTo>
                  <a:lnTo>
                    <a:pt x="1357804" y="10707"/>
                  </a:lnTo>
                  <a:lnTo>
                    <a:pt x="1403413" y="18660"/>
                  </a:lnTo>
                  <a:lnTo>
                    <a:pt x="1447458" y="28876"/>
                  </a:lnTo>
                  <a:lnTo>
                    <a:pt x="1490121" y="41398"/>
                  </a:lnTo>
                  <a:lnTo>
                    <a:pt x="1531585" y="56269"/>
                  </a:lnTo>
                  <a:lnTo>
                    <a:pt x="1572031" y="73530"/>
                  </a:lnTo>
                  <a:lnTo>
                    <a:pt x="1611643" y="93225"/>
                  </a:lnTo>
                  <a:lnTo>
                    <a:pt x="1650601" y="115397"/>
                  </a:lnTo>
                  <a:lnTo>
                    <a:pt x="1689090" y="140087"/>
                  </a:lnTo>
                  <a:lnTo>
                    <a:pt x="1727290" y="167339"/>
                  </a:lnTo>
                  <a:lnTo>
                    <a:pt x="1765384" y="197196"/>
                  </a:lnTo>
                  <a:lnTo>
                    <a:pt x="1803554" y="229699"/>
                  </a:lnTo>
                  <a:lnTo>
                    <a:pt x="1841983" y="264892"/>
                  </a:lnTo>
                  <a:lnTo>
                    <a:pt x="1880852" y="302817"/>
                  </a:lnTo>
                  <a:lnTo>
                    <a:pt x="1916860" y="341055"/>
                  </a:lnTo>
                  <a:lnTo>
                    <a:pt x="1950488" y="380984"/>
                  </a:lnTo>
                  <a:lnTo>
                    <a:pt x="1981722" y="422454"/>
                  </a:lnTo>
                  <a:lnTo>
                    <a:pt x="2010546" y="465309"/>
                  </a:lnTo>
                  <a:lnTo>
                    <a:pt x="2036946" y="509398"/>
                  </a:lnTo>
                  <a:lnTo>
                    <a:pt x="2060907" y="554568"/>
                  </a:lnTo>
                  <a:lnTo>
                    <a:pt x="2082414" y="600665"/>
                  </a:lnTo>
                  <a:lnTo>
                    <a:pt x="2101453" y="647537"/>
                  </a:lnTo>
                  <a:lnTo>
                    <a:pt x="2118009" y="695030"/>
                  </a:lnTo>
                  <a:lnTo>
                    <a:pt x="2132067" y="742991"/>
                  </a:lnTo>
                  <a:lnTo>
                    <a:pt x="2143612" y="791269"/>
                  </a:lnTo>
                  <a:lnTo>
                    <a:pt x="2152630" y="839708"/>
                  </a:lnTo>
                  <a:lnTo>
                    <a:pt x="2159106" y="888157"/>
                  </a:lnTo>
                  <a:lnTo>
                    <a:pt x="2163025" y="936463"/>
                  </a:lnTo>
                  <a:lnTo>
                    <a:pt x="2164373" y="984473"/>
                  </a:lnTo>
                  <a:lnTo>
                    <a:pt x="2163134" y="1032033"/>
                  </a:lnTo>
                  <a:lnTo>
                    <a:pt x="2159295" y="1078990"/>
                  </a:lnTo>
                  <a:lnTo>
                    <a:pt x="2152839" y="1125192"/>
                  </a:lnTo>
                  <a:lnTo>
                    <a:pt x="2143753" y="1170486"/>
                  </a:lnTo>
                  <a:lnTo>
                    <a:pt x="2132022" y="1214719"/>
                  </a:lnTo>
                  <a:lnTo>
                    <a:pt x="2083588" y="1376866"/>
                  </a:lnTo>
                  <a:lnTo>
                    <a:pt x="2069935" y="1419665"/>
                  </a:lnTo>
                  <a:lnTo>
                    <a:pt x="2055374" y="1462907"/>
                  </a:lnTo>
                  <a:lnTo>
                    <a:pt x="2039760" y="1506360"/>
                  </a:lnTo>
                  <a:lnTo>
                    <a:pt x="2022948" y="1549794"/>
                  </a:lnTo>
                  <a:lnTo>
                    <a:pt x="2004794" y="1592978"/>
                  </a:lnTo>
                  <a:lnTo>
                    <a:pt x="1985152" y="1635681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22668" y="9011458"/>
              <a:ext cx="1549400" cy="1275715"/>
            </a:xfrm>
            <a:custGeom>
              <a:avLst/>
              <a:gdLst/>
              <a:ahLst/>
              <a:cxnLst/>
              <a:rect l="l" t="t" r="r" b="b"/>
              <a:pathLst>
                <a:path w="1549400" h="1275715">
                  <a:moveTo>
                    <a:pt x="1428099" y="1155250"/>
                  </a:moveTo>
                  <a:lnTo>
                    <a:pt x="1408072" y="1196182"/>
                  </a:lnTo>
                  <a:lnTo>
                    <a:pt x="1385753" y="1235927"/>
                  </a:lnTo>
                  <a:lnTo>
                    <a:pt x="1360883" y="1274077"/>
                  </a:lnTo>
                  <a:lnTo>
                    <a:pt x="1359761" y="1275541"/>
                  </a:lnTo>
                  <a:lnTo>
                    <a:pt x="160688" y="1275541"/>
                  </a:lnTo>
                  <a:lnTo>
                    <a:pt x="132476" y="1235653"/>
                  </a:lnTo>
                  <a:lnTo>
                    <a:pt x="95883" y="1175788"/>
                  </a:lnTo>
                  <a:lnTo>
                    <a:pt x="66567" y="1125281"/>
                  </a:lnTo>
                  <a:lnTo>
                    <a:pt x="43753" y="1081840"/>
                  </a:lnTo>
                  <a:lnTo>
                    <a:pt x="26664" y="1043173"/>
                  </a:lnTo>
                  <a:lnTo>
                    <a:pt x="14528" y="1006989"/>
                  </a:lnTo>
                  <a:lnTo>
                    <a:pt x="2010" y="932896"/>
                  </a:lnTo>
                  <a:lnTo>
                    <a:pt x="79" y="890404"/>
                  </a:lnTo>
                  <a:lnTo>
                    <a:pt x="0" y="841224"/>
                  </a:lnTo>
                  <a:lnTo>
                    <a:pt x="997" y="783065"/>
                  </a:lnTo>
                  <a:lnTo>
                    <a:pt x="11325" y="722635"/>
                  </a:lnTo>
                  <a:lnTo>
                    <a:pt x="38641" y="651882"/>
                  </a:lnTo>
                  <a:lnTo>
                    <a:pt x="57958" y="613528"/>
                  </a:lnTo>
                  <a:lnTo>
                    <a:pt x="80669" y="573666"/>
                  </a:lnTo>
                  <a:lnTo>
                    <a:pt x="106487" y="532653"/>
                  </a:lnTo>
                  <a:lnTo>
                    <a:pt x="135129" y="490848"/>
                  </a:lnTo>
                  <a:lnTo>
                    <a:pt x="166310" y="448607"/>
                  </a:lnTo>
                  <a:lnTo>
                    <a:pt x="199745" y="406289"/>
                  </a:lnTo>
                  <a:lnTo>
                    <a:pt x="235149" y="364250"/>
                  </a:lnTo>
                  <a:lnTo>
                    <a:pt x="272238" y="322850"/>
                  </a:lnTo>
                  <a:lnTo>
                    <a:pt x="310726" y="282444"/>
                  </a:lnTo>
                  <a:lnTo>
                    <a:pt x="350330" y="243390"/>
                  </a:lnTo>
                  <a:lnTo>
                    <a:pt x="390764" y="206047"/>
                  </a:lnTo>
                  <a:lnTo>
                    <a:pt x="431743" y="170772"/>
                  </a:lnTo>
                  <a:lnTo>
                    <a:pt x="472983" y="137923"/>
                  </a:lnTo>
                  <a:lnTo>
                    <a:pt x="514200" y="107856"/>
                  </a:lnTo>
                  <a:lnTo>
                    <a:pt x="555107" y="80930"/>
                  </a:lnTo>
                  <a:lnTo>
                    <a:pt x="595421" y="57502"/>
                  </a:lnTo>
                  <a:lnTo>
                    <a:pt x="634857" y="37930"/>
                  </a:lnTo>
                  <a:lnTo>
                    <a:pt x="673130" y="22571"/>
                  </a:lnTo>
                  <a:lnTo>
                    <a:pt x="709955" y="11784"/>
                  </a:lnTo>
                  <a:lnTo>
                    <a:pt x="801738" y="1623"/>
                  </a:lnTo>
                  <a:lnTo>
                    <a:pt x="855003" y="0"/>
                  </a:lnTo>
                  <a:lnTo>
                    <a:pt x="905169" y="1129"/>
                  </a:lnTo>
                  <a:lnTo>
                    <a:pt x="952566" y="5087"/>
                  </a:lnTo>
                  <a:lnTo>
                    <a:pt x="997518" y="11948"/>
                  </a:lnTo>
                  <a:lnTo>
                    <a:pt x="1040355" y="21787"/>
                  </a:lnTo>
                  <a:lnTo>
                    <a:pt x="1081403" y="34681"/>
                  </a:lnTo>
                  <a:lnTo>
                    <a:pt x="1120989" y="50703"/>
                  </a:lnTo>
                  <a:lnTo>
                    <a:pt x="1159441" y="69930"/>
                  </a:lnTo>
                  <a:lnTo>
                    <a:pt x="1197086" y="92436"/>
                  </a:lnTo>
                  <a:lnTo>
                    <a:pt x="1234252" y="118296"/>
                  </a:lnTo>
                  <a:lnTo>
                    <a:pt x="1271265" y="147586"/>
                  </a:lnTo>
                  <a:lnTo>
                    <a:pt x="1308452" y="180381"/>
                  </a:lnTo>
                  <a:lnTo>
                    <a:pt x="1346142" y="216756"/>
                  </a:lnTo>
                  <a:lnTo>
                    <a:pt x="1380143" y="253531"/>
                  </a:lnTo>
                  <a:lnTo>
                    <a:pt x="1411103" y="292396"/>
                  </a:lnTo>
                  <a:lnTo>
                    <a:pt x="1438998" y="333092"/>
                  </a:lnTo>
                  <a:lnTo>
                    <a:pt x="1463802" y="375360"/>
                  </a:lnTo>
                  <a:lnTo>
                    <a:pt x="1485492" y="418940"/>
                  </a:lnTo>
                  <a:lnTo>
                    <a:pt x="1504042" y="463572"/>
                  </a:lnTo>
                  <a:lnTo>
                    <a:pt x="1519430" y="508999"/>
                  </a:lnTo>
                  <a:lnTo>
                    <a:pt x="1531629" y="554960"/>
                  </a:lnTo>
                  <a:lnTo>
                    <a:pt x="1540615" y="601196"/>
                  </a:lnTo>
                  <a:lnTo>
                    <a:pt x="1546364" y="647447"/>
                  </a:lnTo>
                  <a:lnTo>
                    <a:pt x="1548852" y="693456"/>
                  </a:lnTo>
                  <a:lnTo>
                    <a:pt x="1548054" y="738962"/>
                  </a:lnTo>
                  <a:lnTo>
                    <a:pt x="1543945" y="783705"/>
                  </a:lnTo>
                  <a:lnTo>
                    <a:pt x="1536502" y="827428"/>
                  </a:lnTo>
                  <a:lnTo>
                    <a:pt x="1525698" y="869870"/>
                  </a:lnTo>
                  <a:lnTo>
                    <a:pt x="1490422" y="987840"/>
                  </a:lnTo>
                  <a:lnTo>
                    <a:pt x="1476994" y="1029427"/>
                  </a:lnTo>
                  <a:lnTo>
                    <a:pt x="1462302" y="1071464"/>
                  </a:lnTo>
                  <a:lnTo>
                    <a:pt x="1446090" y="1113541"/>
                  </a:lnTo>
                  <a:lnTo>
                    <a:pt x="1428099" y="1155250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8701"/>
            <a:ext cx="5397883" cy="82295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794741" y="693771"/>
            <a:ext cx="5493385" cy="8564880"/>
            <a:chOff x="12794741" y="693771"/>
            <a:chExt cx="5493385" cy="85648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94741" y="1028701"/>
              <a:ext cx="5493257" cy="8229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541370" y="693771"/>
              <a:ext cx="2747010" cy="1590040"/>
            </a:xfrm>
            <a:custGeom>
              <a:avLst/>
              <a:gdLst/>
              <a:ahLst/>
              <a:cxnLst/>
              <a:rect l="l" t="t" r="r" b="b"/>
              <a:pathLst>
                <a:path w="2747009" h="1590039">
                  <a:moveTo>
                    <a:pt x="1613045" y="1589548"/>
                  </a:moveTo>
                  <a:lnTo>
                    <a:pt x="1540863" y="1589487"/>
                  </a:lnTo>
                  <a:lnTo>
                    <a:pt x="1470869" y="1587472"/>
                  </a:lnTo>
                  <a:lnTo>
                    <a:pt x="1403029" y="1583563"/>
                  </a:lnTo>
                  <a:lnTo>
                    <a:pt x="1337309" y="1577817"/>
                  </a:lnTo>
                  <a:lnTo>
                    <a:pt x="1273676" y="1570291"/>
                  </a:lnTo>
                  <a:lnTo>
                    <a:pt x="1212096" y="1561045"/>
                  </a:lnTo>
                  <a:lnTo>
                    <a:pt x="1152535" y="1550136"/>
                  </a:lnTo>
                  <a:lnTo>
                    <a:pt x="1094958" y="1537622"/>
                  </a:lnTo>
                  <a:lnTo>
                    <a:pt x="1039334" y="1523561"/>
                  </a:lnTo>
                  <a:lnTo>
                    <a:pt x="985627" y="1508012"/>
                  </a:lnTo>
                  <a:lnTo>
                    <a:pt x="933804" y="1491031"/>
                  </a:lnTo>
                  <a:lnTo>
                    <a:pt x="883832" y="1472678"/>
                  </a:lnTo>
                  <a:lnTo>
                    <a:pt x="835675" y="1453010"/>
                  </a:lnTo>
                  <a:lnTo>
                    <a:pt x="789302" y="1432085"/>
                  </a:lnTo>
                  <a:lnTo>
                    <a:pt x="744677" y="1409961"/>
                  </a:lnTo>
                  <a:lnTo>
                    <a:pt x="701767" y="1386697"/>
                  </a:lnTo>
                  <a:lnTo>
                    <a:pt x="660539" y="1362350"/>
                  </a:lnTo>
                  <a:lnTo>
                    <a:pt x="620958" y="1336978"/>
                  </a:lnTo>
                  <a:lnTo>
                    <a:pt x="582992" y="1310640"/>
                  </a:lnTo>
                  <a:lnTo>
                    <a:pt x="546605" y="1283393"/>
                  </a:lnTo>
                  <a:lnTo>
                    <a:pt x="511764" y="1255295"/>
                  </a:lnTo>
                  <a:lnTo>
                    <a:pt x="478436" y="1226404"/>
                  </a:lnTo>
                  <a:lnTo>
                    <a:pt x="446587" y="1196779"/>
                  </a:lnTo>
                  <a:lnTo>
                    <a:pt x="416183" y="1166478"/>
                  </a:lnTo>
                  <a:lnTo>
                    <a:pt x="387190" y="1135557"/>
                  </a:lnTo>
                  <a:lnTo>
                    <a:pt x="359574" y="1104077"/>
                  </a:lnTo>
                  <a:lnTo>
                    <a:pt x="333302" y="1072093"/>
                  </a:lnTo>
                  <a:lnTo>
                    <a:pt x="308340" y="1039665"/>
                  </a:lnTo>
                  <a:lnTo>
                    <a:pt x="284654" y="1006851"/>
                  </a:lnTo>
                  <a:lnTo>
                    <a:pt x="262211" y="973708"/>
                  </a:lnTo>
                  <a:lnTo>
                    <a:pt x="240976" y="940295"/>
                  </a:lnTo>
                  <a:lnTo>
                    <a:pt x="220916" y="906669"/>
                  </a:lnTo>
                  <a:lnTo>
                    <a:pt x="201997" y="872889"/>
                  </a:lnTo>
                  <a:lnTo>
                    <a:pt x="184185" y="839012"/>
                  </a:lnTo>
                  <a:lnTo>
                    <a:pt x="151748" y="771202"/>
                  </a:lnTo>
                  <a:lnTo>
                    <a:pt x="123336" y="703702"/>
                  </a:lnTo>
                  <a:lnTo>
                    <a:pt x="98677" y="636976"/>
                  </a:lnTo>
                  <a:lnTo>
                    <a:pt x="77503" y="571490"/>
                  </a:lnTo>
                  <a:lnTo>
                    <a:pt x="59541" y="507706"/>
                  </a:lnTo>
                  <a:lnTo>
                    <a:pt x="44524" y="446089"/>
                  </a:lnTo>
                  <a:lnTo>
                    <a:pt x="32179" y="387104"/>
                  </a:lnTo>
                  <a:lnTo>
                    <a:pt x="22238" y="331214"/>
                  </a:lnTo>
                  <a:lnTo>
                    <a:pt x="14430" y="278884"/>
                  </a:lnTo>
                  <a:lnTo>
                    <a:pt x="8485" y="230577"/>
                  </a:lnTo>
                  <a:lnTo>
                    <a:pt x="4133" y="186758"/>
                  </a:lnTo>
                  <a:lnTo>
                    <a:pt x="1103" y="147891"/>
                  </a:lnTo>
                  <a:lnTo>
                    <a:pt x="0" y="130459"/>
                  </a:lnTo>
                  <a:lnTo>
                    <a:pt x="137893" y="118804"/>
                  </a:lnTo>
                  <a:lnTo>
                    <a:pt x="525648" y="90664"/>
                  </a:lnTo>
                  <a:lnTo>
                    <a:pt x="1124375" y="56272"/>
                  </a:lnTo>
                  <a:lnTo>
                    <a:pt x="2746627" y="0"/>
                  </a:lnTo>
                  <a:lnTo>
                    <a:pt x="2746627" y="1111300"/>
                  </a:lnTo>
                  <a:lnTo>
                    <a:pt x="2573001" y="1311739"/>
                  </a:lnTo>
                  <a:lnTo>
                    <a:pt x="1687448" y="1587599"/>
                  </a:lnTo>
                  <a:lnTo>
                    <a:pt x="1613045" y="1589548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92904" rIns="0" bIns="0" rtlCol="0">
            <a:spAutoFit/>
          </a:bodyPr>
          <a:lstStyle/>
          <a:p>
            <a:pPr marL="1007110" marR="5080" indent="1226820">
              <a:lnSpc>
                <a:spcPct val="116700"/>
              </a:lnSpc>
              <a:spcBef>
                <a:spcPts val="95"/>
              </a:spcBef>
            </a:pPr>
            <a:r>
              <a:rPr spc="75" dirty="0"/>
              <a:t>WRITE </a:t>
            </a:r>
            <a:r>
              <a:rPr spc="114" dirty="0"/>
              <a:t>A </a:t>
            </a:r>
            <a:r>
              <a:rPr spc="120" dirty="0"/>
              <a:t> </a:t>
            </a:r>
            <a:r>
              <a:rPr dirty="0"/>
              <a:t>HEADING</a:t>
            </a:r>
            <a:r>
              <a:rPr spc="-140" dirty="0"/>
              <a:t> </a:t>
            </a:r>
            <a:r>
              <a:rPr spc="-210" dirty="0"/>
              <a:t>HERE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80624" y="5774269"/>
            <a:ext cx="323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5080" indent="-410845">
              <a:lnSpc>
                <a:spcPct val="115399"/>
              </a:lnSpc>
              <a:spcBef>
                <a:spcPts val="100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40739" y="7697192"/>
            <a:ext cx="2602865" cy="1545590"/>
          </a:xfrm>
          <a:custGeom>
            <a:avLst/>
            <a:gdLst/>
            <a:ahLst/>
            <a:cxnLst/>
            <a:rect l="l" t="t" r="r" b="b"/>
            <a:pathLst>
              <a:path w="2602865" h="1545590">
                <a:moveTo>
                  <a:pt x="24033" y="241529"/>
                </a:moveTo>
                <a:lnTo>
                  <a:pt x="24033" y="94625"/>
                </a:lnTo>
                <a:lnTo>
                  <a:pt x="2583102" y="0"/>
                </a:lnTo>
                <a:lnTo>
                  <a:pt x="2583102" y="168338"/>
                </a:lnTo>
                <a:lnTo>
                  <a:pt x="24033" y="241529"/>
                </a:lnTo>
                <a:close/>
              </a:path>
              <a:path w="2602865" h="1545590">
                <a:moveTo>
                  <a:pt x="45566" y="567407"/>
                </a:moveTo>
                <a:lnTo>
                  <a:pt x="32084" y="567205"/>
                </a:lnTo>
                <a:lnTo>
                  <a:pt x="24033" y="566705"/>
                </a:lnTo>
                <a:lnTo>
                  <a:pt x="24033" y="460056"/>
                </a:lnTo>
                <a:lnTo>
                  <a:pt x="2480698" y="367522"/>
                </a:lnTo>
                <a:lnTo>
                  <a:pt x="2522278" y="373795"/>
                </a:lnTo>
                <a:lnTo>
                  <a:pt x="2548968" y="389653"/>
                </a:lnTo>
                <a:lnTo>
                  <a:pt x="2559461" y="410652"/>
                </a:lnTo>
                <a:lnTo>
                  <a:pt x="2552451" y="432348"/>
                </a:lnTo>
                <a:lnTo>
                  <a:pt x="2480698" y="460056"/>
                </a:lnTo>
                <a:lnTo>
                  <a:pt x="272312" y="561462"/>
                </a:lnTo>
                <a:lnTo>
                  <a:pt x="87886" y="566963"/>
                </a:lnTo>
                <a:lnTo>
                  <a:pt x="45566" y="567407"/>
                </a:lnTo>
                <a:close/>
              </a:path>
              <a:path w="2602865" h="1545590">
                <a:moveTo>
                  <a:pt x="52247" y="907042"/>
                </a:moveTo>
                <a:lnTo>
                  <a:pt x="0" y="807189"/>
                </a:lnTo>
                <a:lnTo>
                  <a:pt x="845360" y="752819"/>
                </a:lnTo>
                <a:lnTo>
                  <a:pt x="1278473" y="718576"/>
                </a:lnTo>
                <a:lnTo>
                  <a:pt x="2528243" y="598595"/>
                </a:lnTo>
                <a:lnTo>
                  <a:pt x="2559069" y="694266"/>
                </a:lnTo>
                <a:lnTo>
                  <a:pt x="2552154" y="695916"/>
                </a:lnTo>
                <a:lnTo>
                  <a:pt x="2476412" y="710587"/>
                </a:lnTo>
                <a:lnTo>
                  <a:pt x="2393968" y="724588"/>
                </a:lnTo>
                <a:lnTo>
                  <a:pt x="2341940" y="731065"/>
                </a:lnTo>
                <a:lnTo>
                  <a:pt x="1652775" y="779064"/>
                </a:lnTo>
                <a:lnTo>
                  <a:pt x="1531389" y="789323"/>
                </a:lnTo>
                <a:lnTo>
                  <a:pt x="1416210" y="800872"/>
                </a:lnTo>
                <a:lnTo>
                  <a:pt x="1362085" y="807189"/>
                </a:lnTo>
                <a:lnTo>
                  <a:pt x="1009081" y="841097"/>
                </a:lnTo>
                <a:lnTo>
                  <a:pt x="52247" y="907042"/>
                </a:lnTo>
                <a:close/>
              </a:path>
              <a:path w="2602865" h="1545590">
                <a:moveTo>
                  <a:pt x="1165798" y="1253743"/>
                </a:moveTo>
                <a:lnTo>
                  <a:pt x="24033" y="1249993"/>
                </a:lnTo>
                <a:lnTo>
                  <a:pt x="0" y="1163210"/>
                </a:lnTo>
                <a:lnTo>
                  <a:pt x="54550" y="1158388"/>
                </a:lnTo>
                <a:lnTo>
                  <a:pt x="109125" y="1154619"/>
                </a:lnTo>
                <a:lnTo>
                  <a:pt x="163751" y="1151955"/>
                </a:lnTo>
                <a:lnTo>
                  <a:pt x="218451" y="1150445"/>
                </a:lnTo>
                <a:lnTo>
                  <a:pt x="273253" y="1150140"/>
                </a:lnTo>
                <a:lnTo>
                  <a:pt x="2583102" y="1094201"/>
                </a:lnTo>
                <a:lnTo>
                  <a:pt x="2586711" y="1095533"/>
                </a:lnTo>
                <a:lnTo>
                  <a:pt x="2594336" y="1101717"/>
                </a:lnTo>
                <a:lnTo>
                  <a:pt x="2601177" y="1116036"/>
                </a:lnTo>
                <a:lnTo>
                  <a:pt x="2602434" y="1141775"/>
                </a:lnTo>
                <a:lnTo>
                  <a:pt x="2597650" y="1170537"/>
                </a:lnTo>
                <a:lnTo>
                  <a:pt x="2591201" y="1191506"/>
                </a:lnTo>
                <a:lnTo>
                  <a:pt x="2585535" y="1204339"/>
                </a:lnTo>
                <a:lnTo>
                  <a:pt x="2583102" y="1208693"/>
                </a:lnTo>
                <a:lnTo>
                  <a:pt x="1509422" y="1249993"/>
                </a:lnTo>
                <a:lnTo>
                  <a:pt x="1165798" y="1253743"/>
                </a:lnTo>
                <a:close/>
              </a:path>
              <a:path w="2602865" h="1545590">
                <a:moveTo>
                  <a:pt x="135548" y="1545346"/>
                </a:moveTo>
                <a:lnTo>
                  <a:pt x="73015" y="1529621"/>
                </a:lnTo>
                <a:lnTo>
                  <a:pt x="58484" y="1510662"/>
                </a:lnTo>
                <a:lnTo>
                  <a:pt x="60606" y="1501456"/>
                </a:lnTo>
                <a:lnTo>
                  <a:pt x="2582580" y="1358211"/>
                </a:lnTo>
                <a:lnTo>
                  <a:pt x="2559069" y="1427742"/>
                </a:lnTo>
                <a:lnTo>
                  <a:pt x="277432" y="1544847"/>
                </a:lnTo>
                <a:lnTo>
                  <a:pt x="135548" y="1545346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1095" y="991197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9452441"/>
            <a:ext cx="2558415" cy="835025"/>
          </a:xfrm>
          <a:custGeom>
            <a:avLst/>
            <a:gdLst/>
            <a:ahLst/>
            <a:cxnLst/>
            <a:rect l="l" t="t" r="r" b="b"/>
            <a:pathLst>
              <a:path w="2558415" h="835025">
                <a:moveTo>
                  <a:pt x="2282984" y="834558"/>
                </a:moveTo>
                <a:lnTo>
                  <a:pt x="0" y="834558"/>
                </a:lnTo>
                <a:lnTo>
                  <a:pt x="0" y="96877"/>
                </a:lnTo>
                <a:lnTo>
                  <a:pt x="406039" y="73553"/>
                </a:lnTo>
                <a:lnTo>
                  <a:pt x="2558263" y="0"/>
                </a:lnTo>
                <a:lnTo>
                  <a:pt x="2522374" y="242396"/>
                </a:lnTo>
                <a:lnTo>
                  <a:pt x="2330130" y="780131"/>
                </a:lnTo>
                <a:lnTo>
                  <a:pt x="2282984" y="834558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700"/>
              </a:lnSpc>
              <a:spcBef>
                <a:spcPts val="95"/>
              </a:spcBef>
            </a:pPr>
            <a:r>
              <a:rPr spc="75" dirty="0"/>
              <a:t>WRITE</a:t>
            </a:r>
            <a:r>
              <a:rPr spc="-70" dirty="0"/>
              <a:t> </a:t>
            </a:r>
            <a:r>
              <a:rPr spc="130" dirty="0"/>
              <a:t>AN</a:t>
            </a:r>
            <a:r>
              <a:rPr spc="-65" dirty="0"/>
              <a:t> </a:t>
            </a:r>
            <a:r>
              <a:rPr spc="-60" dirty="0"/>
              <a:t>ORIGINAL </a:t>
            </a:r>
            <a:r>
              <a:rPr spc="-1650" dirty="0"/>
              <a:t> </a:t>
            </a:r>
            <a:r>
              <a:rPr spc="-85" dirty="0"/>
              <a:t>STATEMENT</a:t>
            </a:r>
            <a:r>
              <a:rPr spc="-55" dirty="0"/>
              <a:t> </a:t>
            </a:r>
            <a:r>
              <a:rPr spc="-80" dirty="0"/>
              <a:t>OR </a:t>
            </a:r>
            <a:r>
              <a:rPr spc="-75" dirty="0"/>
              <a:t> </a:t>
            </a:r>
            <a:r>
              <a:rPr spc="-35" dirty="0"/>
              <a:t>INSPIRING</a:t>
            </a:r>
            <a:r>
              <a:rPr spc="-55" dirty="0"/>
              <a:t> </a:t>
            </a:r>
            <a:r>
              <a:rPr spc="-80" dirty="0"/>
              <a:t>QUOTE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39995" y="6773293"/>
            <a:ext cx="7208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690" dirty="0">
                <a:solidFill>
                  <a:srgbClr val="3C3333"/>
                </a:solidFill>
                <a:latin typeface="Trebuchet MS"/>
                <a:cs typeface="Trebuchet MS"/>
              </a:rPr>
              <a:t>—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25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,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,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6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pp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170" dirty="0">
                <a:solidFill>
                  <a:srgbClr val="3C3333"/>
                </a:solidFill>
                <a:latin typeface="Trebuchet MS"/>
                <a:cs typeface="Trebuchet MS"/>
              </a:rPr>
              <a:t>g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65" dirty="0">
                <a:solidFill>
                  <a:srgbClr val="3C3333"/>
                </a:solidFill>
                <a:latin typeface="Trebuchet MS"/>
                <a:cs typeface="Trebuchet MS"/>
              </a:rPr>
              <a:t>g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67413" y="9930953"/>
            <a:ext cx="518795" cy="356235"/>
          </a:xfrm>
          <a:custGeom>
            <a:avLst/>
            <a:gdLst/>
            <a:ahLst/>
            <a:cxnLst/>
            <a:rect l="l" t="t" r="r" b="b"/>
            <a:pathLst>
              <a:path w="518795" h="356234">
                <a:moveTo>
                  <a:pt x="429185" y="356046"/>
                </a:moveTo>
                <a:lnTo>
                  <a:pt x="0" y="356046"/>
                </a:lnTo>
                <a:lnTo>
                  <a:pt x="14631" y="321217"/>
                </a:lnTo>
                <a:lnTo>
                  <a:pt x="40278" y="276510"/>
                </a:lnTo>
                <a:lnTo>
                  <a:pt x="71097" y="233846"/>
                </a:lnTo>
                <a:lnTo>
                  <a:pt x="106039" y="193742"/>
                </a:lnTo>
                <a:lnTo>
                  <a:pt x="144054" y="156710"/>
                </a:lnTo>
                <a:lnTo>
                  <a:pt x="184092" y="123266"/>
                </a:lnTo>
                <a:lnTo>
                  <a:pt x="225103" y="93924"/>
                </a:lnTo>
                <a:lnTo>
                  <a:pt x="266038" y="69199"/>
                </a:lnTo>
                <a:lnTo>
                  <a:pt x="291499" y="50997"/>
                </a:lnTo>
                <a:lnTo>
                  <a:pt x="318305" y="33825"/>
                </a:lnTo>
                <a:lnTo>
                  <a:pt x="346221" y="18712"/>
                </a:lnTo>
                <a:lnTo>
                  <a:pt x="375008" y="6687"/>
                </a:lnTo>
                <a:lnTo>
                  <a:pt x="423822" y="0"/>
                </a:lnTo>
                <a:lnTo>
                  <a:pt x="462828" y="13164"/>
                </a:lnTo>
                <a:lnTo>
                  <a:pt x="491791" y="41534"/>
                </a:lnTo>
                <a:lnTo>
                  <a:pt x="510476" y="80463"/>
                </a:lnTo>
                <a:lnTo>
                  <a:pt x="518650" y="125305"/>
                </a:lnTo>
                <a:lnTo>
                  <a:pt x="516076" y="171415"/>
                </a:lnTo>
                <a:lnTo>
                  <a:pt x="504590" y="218032"/>
                </a:lnTo>
                <a:lnTo>
                  <a:pt x="486829" y="263352"/>
                </a:lnTo>
                <a:lnTo>
                  <a:pt x="463513" y="306989"/>
                </a:lnTo>
                <a:lnTo>
                  <a:pt x="435361" y="348558"/>
                </a:lnTo>
                <a:lnTo>
                  <a:pt x="429185" y="35604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02693" y="9477038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2245" y="9379254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2988" y="15073"/>
                </a:lnTo>
                <a:lnTo>
                  <a:pt x="234833" y="0"/>
                </a:lnTo>
                <a:lnTo>
                  <a:pt x="286044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9729" y="8966167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81479" y="8667967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3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59774" y="8871342"/>
            <a:ext cx="481965" cy="393700"/>
          </a:xfrm>
          <a:custGeom>
            <a:avLst/>
            <a:gdLst/>
            <a:ahLst/>
            <a:cxnLst/>
            <a:rect l="l" t="t" r="r" b="b"/>
            <a:pathLst>
              <a:path w="481964" h="393700">
                <a:moveTo>
                  <a:pt x="124519" y="393206"/>
                </a:moveTo>
                <a:lnTo>
                  <a:pt x="84472" y="390090"/>
                </a:lnTo>
                <a:lnTo>
                  <a:pt x="16947" y="350416"/>
                </a:lnTo>
                <a:lnTo>
                  <a:pt x="0" y="287165"/>
                </a:lnTo>
                <a:lnTo>
                  <a:pt x="8156" y="258707"/>
                </a:lnTo>
                <a:lnTo>
                  <a:pt x="27044" y="225392"/>
                </a:lnTo>
                <a:lnTo>
                  <a:pt x="50921" y="194928"/>
                </a:lnTo>
                <a:lnTo>
                  <a:pt x="78123" y="166998"/>
                </a:lnTo>
                <a:lnTo>
                  <a:pt x="106989" y="141286"/>
                </a:lnTo>
                <a:lnTo>
                  <a:pt x="146335" y="102044"/>
                </a:lnTo>
                <a:lnTo>
                  <a:pt x="184176" y="70643"/>
                </a:lnTo>
                <a:lnTo>
                  <a:pt x="218057" y="47319"/>
                </a:lnTo>
                <a:lnTo>
                  <a:pt x="294057" y="12718"/>
                </a:lnTo>
                <a:lnTo>
                  <a:pt x="342355" y="1712"/>
                </a:lnTo>
                <a:lnTo>
                  <a:pt x="387649" y="0"/>
                </a:lnTo>
                <a:lnTo>
                  <a:pt x="427171" y="8283"/>
                </a:lnTo>
                <a:lnTo>
                  <a:pt x="458152" y="27266"/>
                </a:lnTo>
                <a:lnTo>
                  <a:pt x="477823" y="57654"/>
                </a:lnTo>
                <a:lnTo>
                  <a:pt x="481440" y="91181"/>
                </a:lnTo>
                <a:lnTo>
                  <a:pt x="474444" y="128825"/>
                </a:lnTo>
                <a:lnTo>
                  <a:pt x="460480" y="165520"/>
                </a:lnTo>
                <a:lnTo>
                  <a:pt x="415631" y="231661"/>
                </a:lnTo>
                <a:lnTo>
                  <a:pt x="381971" y="266330"/>
                </a:lnTo>
                <a:lnTo>
                  <a:pt x="343505" y="299054"/>
                </a:lnTo>
                <a:lnTo>
                  <a:pt x="301533" y="328680"/>
                </a:lnTo>
                <a:lnTo>
                  <a:pt x="257350" y="354059"/>
                </a:lnTo>
                <a:lnTo>
                  <a:pt x="212255" y="374041"/>
                </a:lnTo>
                <a:lnTo>
                  <a:pt x="167546" y="387473"/>
                </a:lnTo>
                <a:lnTo>
                  <a:pt x="124519" y="39320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7614" y="9644450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4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8511" y="10131638"/>
            <a:ext cx="369570" cy="155575"/>
          </a:xfrm>
          <a:custGeom>
            <a:avLst/>
            <a:gdLst/>
            <a:ahLst/>
            <a:cxnLst/>
            <a:rect l="l" t="t" r="r" b="b"/>
            <a:pathLst>
              <a:path w="369570" h="155575">
                <a:moveTo>
                  <a:pt x="364232" y="155361"/>
                </a:moveTo>
                <a:lnTo>
                  <a:pt x="0" y="155361"/>
                </a:lnTo>
                <a:lnTo>
                  <a:pt x="26801" y="126308"/>
                </a:lnTo>
                <a:lnTo>
                  <a:pt x="99210" y="66767"/>
                </a:lnTo>
                <a:lnTo>
                  <a:pt x="150124" y="38718"/>
                </a:lnTo>
                <a:lnTo>
                  <a:pt x="202258" y="17614"/>
                </a:lnTo>
                <a:lnTo>
                  <a:pt x="251647" y="4395"/>
                </a:lnTo>
                <a:lnTo>
                  <a:pt x="294325" y="0"/>
                </a:lnTo>
                <a:lnTo>
                  <a:pt x="326327" y="5365"/>
                </a:lnTo>
                <a:lnTo>
                  <a:pt x="357582" y="32609"/>
                </a:lnTo>
                <a:lnTo>
                  <a:pt x="368563" y="73791"/>
                </a:lnTo>
                <a:lnTo>
                  <a:pt x="369266" y="121530"/>
                </a:lnTo>
                <a:lnTo>
                  <a:pt x="364232" y="1553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4327907"/>
            <a:ext cx="5071110" cy="5959475"/>
            <a:chOff x="0" y="4327907"/>
            <a:chExt cx="5071110" cy="5959475"/>
          </a:xfrm>
        </p:grpSpPr>
        <p:sp>
          <p:nvSpPr>
            <p:cNvPr id="14" name="object 14"/>
            <p:cNvSpPr/>
            <p:nvPr/>
          </p:nvSpPr>
          <p:spPr>
            <a:xfrm>
              <a:off x="0" y="5085519"/>
              <a:ext cx="4658995" cy="5201920"/>
            </a:xfrm>
            <a:custGeom>
              <a:avLst/>
              <a:gdLst/>
              <a:ahLst/>
              <a:cxnLst/>
              <a:rect l="l" t="t" r="r" b="b"/>
              <a:pathLst>
                <a:path w="4658995" h="5201920">
                  <a:moveTo>
                    <a:pt x="0" y="0"/>
                  </a:moveTo>
                  <a:lnTo>
                    <a:pt x="64090" y="9713"/>
                  </a:lnTo>
                  <a:lnTo>
                    <a:pt x="117594" y="18035"/>
                  </a:lnTo>
                  <a:lnTo>
                    <a:pt x="171650" y="26622"/>
                  </a:lnTo>
                  <a:lnTo>
                    <a:pt x="226232" y="35472"/>
                  </a:lnTo>
                  <a:lnTo>
                    <a:pt x="281315" y="44581"/>
                  </a:lnTo>
                  <a:lnTo>
                    <a:pt x="336874" y="53946"/>
                  </a:lnTo>
                  <a:lnTo>
                    <a:pt x="392882" y="63563"/>
                  </a:lnTo>
                  <a:lnTo>
                    <a:pt x="449315" y="73429"/>
                  </a:lnTo>
                  <a:lnTo>
                    <a:pt x="506147" y="83541"/>
                  </a:lnTo>
                  <a:lnTo>
                    <a:pt x="563352" y="93896"/>
                  </a:lnTo>
                  <a:lnTo>
                    <a:pt x="620906" y="104490"/>
                  </a:lnTo>
                  <a:lnTo>
                    <a:pt x="678781" y="115319"/>
                  </a:lnTo>
                  <a:lnTo>
                    <a:pt x="736954" y="126381"/>
                  </a:lnTo>
                  <a:lnTo>
                    <a:pt x="795397" y="137672"/>
                  </a:lnTo>
                  <a:lnTo>
                    <a:pt x="854087" y="149190"/>
                  </a:lnTo>
                  <a:lnTo>
                    <a:pt x="912996" y="160929"/>
                  </a:lnTo>
                  <a:lnTo>
                    <a:pt x="972101" y="172888"/>
                  </a:lnTo>
                  <a:lnTo>
                    <a:pt x="1031374" y="185063"/>
                  </a:lnTo>
                  <a:lnTo>
                    <a:pt x="1090792" y="197451"/>
                  </a:lnTo>
                  <a:lnTo>
                    <a:pt x="1150327" y="210048"/>
                  </a:lnTo>
                  <a:lnTo>
                    <a:pt x="1209956" y="222851"/>
                  </a:lnTo>
                  <a:lnTo>
                    <a:pt x="1269651" y="235856"/>
                  </a:lnTo>
                  <a:lnTo>
                    <a:pt x="1329388" y="249061"/>
                  </a:lnTo>
                  <a:lnTo>
                    <a:pt x="1389141" y="262462"/>
                  </a:lnTo>
                  <a:lnTo>
                    <a:pt x="1448885" y="276056"/>
                  </a:lnTo>
                  <a:lnTo>
                    <a:pt x="1508593" y="289839"/>
                  </a:lnTo>
                  <a:lnTo>
                    <a:pt x="1568241" y="303809"/>
                  </a:lnTo>
                  <a:lnTo>
                    <a:pt x="1627804" y="317961"/>
                  </a:lnTo>
                  <a:lnTo>
                    <a:pt x="1687254" y="332292"/>
                  </a:lnTo>
                  <a:lnTo>
                    <a:pt x="1746568" y="346800"/>
                  </a:lnTo>
                  <a:lnTo>
                    <a:pt x="1805719" y="361481"/>
                  </a:lnTo>
                  <a:lnTo>
                    <a:pt x="1864682" y="376331"/>
                  </a:lnTo>
                  <a:lnTo>
                    <a:pt x="1923432" y="391347"/>
                  </a:lnTo>
                  <a:lnTo>
                    <a:pt x="1981942" y="406526"/>
                  </a:lnTo>
                  <a:lnTo>
                    <a:pt x="2040188" y="421865"/>
                  </a:lnTo>
                  <a:lnTo>
                    <a:pt x="2098144" y="437360"/>
                  </a:lnTo>
                  <a:lnTo>
                    <a:pt x="2155784" y="453008"/>
                  </a:lnTo>
                  <a:lnTo>
                    <a:pt x="2213082" y="468806"/>
                  </a:lnTo>
                  <a:lnTo>
                    <a:pt x="2270014" y="484750"/>
                  </a:lnTo>
                  <a:lnTo>
                    <a:pt x="2326554" y="500837"/>
                  </a:lnTo>
                  <a:lnTo>
                    <a:pt x="2382676" y="517064"/>
                  </a:lnTo>
                  <a:lnTo>
                    <a:pt x="2438355" y="533427"/>
                  </a:lnTo>
                  <a:lnTo>
                    <a:pt x="2493565" y="549924"/>
                  </a:lnTo>
                  <a:lnTo>
                    <a:pt x="2548280" y="566550"/>
                  </a:lnTo>
                  <a:lnTo>
                    <a:pt x="2602476" y="583302"/>
                  </a:lnTo>
                  <a:lnTo>
                    <a:pt x="2656127" y="600177"/>
                  </a:lnTo>
                  <a:lnTo>
                    <a:pt x="2709206" y="617173"/>
                  </a:lnTo>
                  <a:lnTo>
                    <a:pt x="2761689" y="634285"/>
                  </a:lnTo>
                  <a:lnTo>
                    <a:pt x="2813551" y="651510"/>
                  </a:lnTo>
                  <a:lnTo>
                    <a:pt x="2864764" y="668845"/>
                  </a:lnTo>
                  <a:lnTo>
                    <a:pt x="2915305" y="686286"/>
                  </a:lnTo>
                  <a:lnTo>
                    <a:pt x="2965148" y="703831"/>
                  </a:lnTo>
                  <a:lnTo>
                    <a:pt x="3014266" y="721475"/>
                  </a:lnTo>
                  <a:lnTo>
                    <a:pt x="3062635" y="739216"/>
                  </a:lnTo>
                  <a:lnTo>
                    <a:pt x="3110229" y="757051"/>
                  </a:lnTo>
                  <a:lnTo>
                    <a:pt x="3157022" y="774975"/>
                  </a:lnTo>
                  <a:lnTo>
                    <a:pt x="3202989" y="792987"/>
                  </a:lnTo>
                  <a:lnTo>
                    <a:pt x="3248104" y="811081"/>
                  </a:lnTo>
                  <a:lnTo>
                    <a:pt x="3292343" y="829255"/>
                  </a:lnTo>
                  <a:lnTo>
                    <a:pt x="3335678" y="847507"/>
                  </a:lnTo>
                  <a:lnTo>
                    <a:pt x="3378086" y="865831"/>
                  </a:lnTo>
                  <a:lnTo>
                    <a:pt x="3419540" y="884226"/>
                  </a:lnTo>
                  <a:lnTo>
                    <a:pt x="3460014" y="902687"/>
                  </a:lnTo>
                  <a:lnTo>
                    <a:pt x="3499484" y="921212"/>
                  </a:lnTo>
                  <a:lnTo>
                    <a:pt x="3537924" y="939797"/>
                  </a:lnTo>
                  <a:lnTo>
                    <a:pt x="3575308" y="958439"/>
                  </a:lnTo>
                  <a:lnTo>
                    <a:pt x="3611611" y="977134"/>
                  </a:lnTo>
                  <a:lnTo>
                    <a:pt x="3646806" y="995880"/>
                  </a:lnTo>
                  <a:lnTo>
                    <a:pt x="3680870" y="1014672"/>
                  </a:lnTo>
                  <a:lnTo>
                    <a:pt x="3745498" y="1052384"/>
                  </a:lnTo>
                  <a:lnTo>
                    <a:pt x="3805290" y="1090244"/>
                  </a:lnTo>
                  <a:lnTo>
                    <a:pt x="3860042" y="1128225"/>
                  </a:lnTo>
                  <a:lnTo>
                    <a:pt x="3909551" y="1166301"/>
                  </a:lnTo>
                  <a:lnTo>
                    <a:pt x="3953611" y="1204444"/>
                  </a:lnTo>
                  <a:lnTo>
                    <a:pt x="3992019" y="1242630"/>
                  </a:lnTo>
                  <a:lnTo>
                    <a:pt x="4024571" y="1280830"/>
                  </a:lnTo>
                  <a:lnTo>
                    <a:pt x="4224128" y="1535975"/>
                  </a:lnTo>
                  <a:lnTo>
                    <a:pt x="4276360" y="1604051"/>
                  </a:lnTo>
                  <a:lnTo>
                    <a:pt x="4301557" y="1637569"/>
                  </a:lnTo>
                  <a:lnTo>
                    <a:pt x="4326151" y="1670875"/>
                  </a:lnTo>
                  <a:lnTo>
                    <a:pt x="4349991" y="1703849"/>
                  </a:lnTo>
                  <a:lnTo>
                    <a:pt x="4373179" y="1736724"/>
                  </a:lnTo>
                  <a:lnTo>
                    <a:pt x="4395650" y="1769499"/>
                  </a:lnTo>
                  <a:lnTo>
                    <a:pt x="4417377" y="1802229"/>
                  </a:lnTo>
                  <a:lnTo>
                    <a:pt x="4438338" y="1834972"/>
                  </a:lnTo>
                  <a:lnTo>
                    <a:pt x="4458507" y="1867784"/>
                  </a:lnTo>
                  <a:lnTo>
                    <a:pt x="4477860" y="1900722"/>
                  </a:lnTo>
                  <a:lnTo>
                    <a:pt x="4514023" y="1967204"/>
                  </a:lnTo>
                  <a:lnTo>
                    <a:pt x="4546632" y="2034870"/>
                  </a:lnTo>
                  <a:lnTo>
                    <a:pt x="4575491" y="2104175"/>
                  </a:lnTo>
                  <a:lnTo>
                    <a:pt x="4600405" y="2175573"/>
                  </a:lnTo>
                  <a:lnTo>
                    <a:pt x="4611323" y="2212198"/>
                  </a:lnTo>
                  <a:lnTo>
                    <a:pt x="4621181" y="2249517"/>
                  </a:lnTo>
                  <a:lnTo>
                    <a:pt x="4629956" y="2287585"/>
                  </a:lnTo>
                  <a:lnTo>
                    <a:pt x="4637623" y="2326461"/>
                  </a:lnTo>
                  <a:lnTo>
                    <a:pt x="4644158" y="2366200"/>
                  </a:lnTo>
                  <a:lnTo>
                    <a:pt x="4649537" y="2406859"/>
                  </a:lnTo>
                  <a:lnTo>
                    <a:pt x="4653735" y="2448495"/>
                  </a:lnTo>
                  <a:lnTo>
                    <a:pt x="4656727" y="2491165"/>
                  </a:lnTo>
                  <a:lnTo>
                    <a:pt x="4658490" y="2534925"/>
                  </a:lnTo>
                  <a:lnTo>
                    <a:pt x="4658999" y="2579832"/>
                  </a:lnTo>
                  <a:lnTo>
                    <a:pt x="4658230" y="2625943"/>
                  </a:lnTo>
                  <a:lnTo>
                    <a:pt x="4656159" y="2673315"/>
                  </a:lnTo>
                  <a:lnTo>
                    <a:pt x="4652760" y="2722004"/>
                  </a:lnTo>
                  <a:lnTo>
                    <a:pt x="4648010" y="2772067"/>
                  </a:lnTo>
                  <a:lnTo>
                    <a:pt x="4641885" y="2823560"/>
                  </a:lnTo>
                  <a:lnTo>
                    <a:pt x="4634360" y="2876542"/>
                  </a:lnTo>
                  <a:lnTo>
                    <a:pt x="4625410" y="2931067"/>
                  </a:lnTo>
                  <a:lnTo>
                    <a:pt x="4615012" y="2987193"/>
                  </a:lnTo>
                  <a:lnTo>
                    <a:pt x="4603141" y="3044977"/>
                  </a:lnTo>
                  <a:lnTo>
                    <a:pt x="4589773" y="3104476"/>
                  </a:lnTo>
                  <a:lnTo>
                    <a:pt x="4574883" y="3165745"/>
                  </a:lnTo>
                  <a:lnTo>
                    <a:pt x="4558446" y="3228843"/>
                  </a:lnTo>
                  <a:lnTo>
                    <a:pt x="4540440" y="3293824"/>
                  </a:lnTo>
                  <a:lnTo>
                    <a:pt x="4520839" y="3360748"/>
                  </a:lnTo>
                  <a:lnTo>
                    <a:pt x="4499619" y="3429669"/>
                  </a:lnTo>
                  <a:lnTo>
                    <a:pt x="4476755" y="3500645"/>
                  </a:lnTo>
                  <a:lnTo>
                    <a:pt x="4452223" y="3573732"/>
                  </a:lnTo>
                  <a:lnTo>
                    <a:pt x="4431924" y="3630933"/>
                  </a:lnTo>
                  <a:lnTo>
                    <a:pt x="4410596" y="3686939"/>
                  </a:lnTo>
                  <a:lnTo>
                    <a:pt x="4388263" y="3741764"/>
                  </a:lnTo>
                  <a:lnTo>
                    <a:pt x="4364950" y="3795420"/>
                  </a:lnTo>
                  <a:lnTo>
                    <a:pt x="4340684" y="3847920"/>
                  </a:lnTo>
                  <a:lnTo>
                    <a:pt x="4315487" y="3899278"/>
                  </a:lnTo>
                  <a:lnTo>
                    <a:pt x="4289387" y="3949507"/>
                  </a:lnTo>
                  <a:lnTo>
                    <a:pt x="4262361" y="3998699"/>
                  </a:lnTo>
                  <a:lnTo>
                    <a:pt x="4234573" y="4046629"/>
                  </a:lnTo>
                  <a:lnTo>
                    <a:pt x="4205909" y="4093549"/>
                  </a:lnTo>
                  <a:lnTo>
                    <a:pt x="4176441" y="4139391"/>
                  </a:lnTo>
                  <a:lnTo>
                    <a:pt x="4146194" y="4184170"/>
                  </a:lnTo>
                  <a:lnTo>
                    <a:pt x="4115192" y="4227899"/>
                  </a:lnTo>
                  <a:lnTo>
                    <a:pt x="4083461" y="4270589"/>
                  </a:lnTo>
                  <a:lnTo>
                    <a:pt x="4051025" y="4312256"/>
                  </a:lnTo>
                  <a:lnTo>
                    <a:pt x="4017910" y="4352911"/>
                  </a:lnTo>
                  <a:lnTo>
                    <a:pt x="3984140" y="4392567"/>
                  </a:lnTo>
                  <a:lnTo>
                    <a:pt x="3949741" y="4431239"/>
                  </a:lnTo>
                  <a:lnTo>
                    <a:pt x="3914737" y="4468939"/>
                  </a:lnTo>
                  <a:lnTo>
                    <a:pt x="3879154" y="4505679"/>
                  </a:lnTo>
                  <a:lnTo>
                    <a:pt x="3843016" y="4541474"/>
                  </a:lnTo>
                  <a:lnTo>
                    <a:pt x="3806349" y="4576336"/>
                  </a:lnTo>
                  <a:lnTo>
                    <a:pt x="3769178" y="4610279"/>
                  </a:lnTo>
                  <a:lnTo>
                    <a:pt x="3731526" y="4643315"/>
                  </a:lnTo>
                  <a:lnTo>
                    <a:pt x="3693421" y="4675458"/>
                  </a:lnTo>
                  <a:lnTo>
                    <a:pt x="3654885" y="4706720"/>
                  </a:lnTo>
                  <a:lnTo>
                    <a:pt x="3615945" y="4737116"/>
                  </a:lnTo>
                  <a:lnTo>
                    <a:pt x="3576626" y="4766657"/>
                  </a:lnTo>
                  <a:lnTo>
                    <a:pt x="3536952" y="4795357"/>
                  </a:lnTo>
                  <a:lnTo>
                    <a:pt x="3496948" y="4823229"/>
                  </a:lnTo>
                  <a:lnTo>
                    <a:pt x="3456640" y="4850287"/>
                  </a:lnTo>
                  <a:lnTo>
                    <a:pt x="3416052" y="4876543"/>
                  </a:lnTo>
                  <a:lnTo>
                    <a:pt x="3375210" y="4902011"/>
                  </a:lnTo>
                  <a:lnTo>
                    <a:pt x="3334138" y="4926703"/>
                  </a:lnTo>
                  <a:lnTo>
                    <a:pt x="3292861" y="4950632"/>
                  </a:lnTo>
                  <a:lnTo>
                    <a:pt x="3251405" y="4973813"/>
                  </a:lnTo>
                  <a:lnTo>
                    <a:pt x="3209794" y="4996257"/>
                  </a:lnTo>
                  <a:lnTo>
                    <a:pt x="3168054" y="5017978"/>
                  </a:lnTo>
                  <a:lnTo>
                    <a:pt x="3126208" y="5038990"/>
                  </a:lnTo>
                  <a:lnTo>
                    <a:pt x="3084283" y="5059304"/>
                  </a:lnTo>
                  <a:lnTo>
                    <a:pt x="3042304" y="5078935"/>
                  </a:lnTo>
                  <a:lnTo>
                    <a:pt x="3000294" y="5097896"/>
                  </a:lnTo>
                  <a:lnTo>
                    <a:pt x="2958280" y="5116199"/>
                  </a:lnTo>
                  <a:lnTo>
                    <a:pt x="2916287" y="5133857"/>
                  </a:lnTo>
                  <a:lnTo>
                    <a:pt x="2874338" y="5150884"/>
                  </a:lnTo>
                  <a:lnTo>
                    <a:pt x="2832460" y="5167293"/>
                  </a:lnTo>
                  <a:lnTo>
                    <a:pt x="2790677" y="5183097"/>
                  </a:lnTo>
                  <a:lnTo>
                    <a:pt x="2749014" y="5198309"/>
                  </a:lnTo>
                  <a:lnTo>
                    <a:pt x="2740021" y="5201479"/>
                  </a:lnTo>
                  <a:lnTo>
                    <a:pt x="0" y="520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4327907"/>
              <a:ext cx="3216275" cy="1125220"/>
            </a:xfrm>
            <a:custGeom>
              <a:avLst/>
              <a:gdLst/>
              <a:ahLst/>
              <a:cxnLst/>
              <a:rect l="l" t="t" r="r" b="b"/>
              <a:pathLst>
                <a:path w="3216275" h="1125220">
                  <a:moveTo>
                    <a:pt x="0" y="346733"/>
                  </a:moveTo>
                  <a:lnTo>
                    <a:pt x="0" y="130960"/>
                  </a:lnTo>
                  <a:lnTo>
                    <a:pt x="85431" y="96181"/>
                  </a:lnTo>
                  <a:lnTo>
                    <a:pt x="147587" y="74593"/>
                  </a:lnTo>
                  <a:lnTo>
                    <a:pt x="179914" y="65577"/>
                  </a:lnTo>
                  <a:lnTo>
                    <a:pt x="211964" y="56166"/>
                  </a:lnTo>
                  <a:lnTo>
                    <a:pt x="221886" y="52561"/>
                  </a:lnTo>
                  <a:lnTo>
                    <a:pt x="241602" y="44496"/>
                  </a:lnTo>
                  <a:lnTo>
                    <a:pt x="251524" y="40891"/>
                  </a:lnTo>
                  <a:lnTo>
                    <a:pt x="492571" y="4622"/>
                  </a:lnTo>
                  <a:lnTo>
                    <a:pt x="504820" y="4892"/>
                  </a:lnTo>
                  <a:lnTo>
                    <a:pt x="529448" y="6284"/>
                  </a:lnTo>
                  <a:lnTo>
                    <a:pt x="541697" y="6553"/>
                  </a:lnTo>
                  <a:lnTo>
                    <a:pt x="952336" y="90"/>
                  </a:lnTo>
                  <a:lnTo>
                    <a:pt x="1003486" y="0"/>
                  </a:lnTo>
                  <a:lnTo>
                    <a:pt x="1058975" y="3416"/>
                  </a:lnTo>
                  <a:lnTo>
                    <a:pt x="1113420" y="11017"/>
                  </a:lnTo>
                  <a:lnTo>
                    <a:pt x="1166836" y="22912"/>
                  </a:lnTo>
                  <a:lnTo>
                    <a:pt x="1219240" y="39210"/>
                  </a:lnTo>
                  <a:lnTo>
                    <a:pt x="1270649" y="60021"/>
                  </a:lnTo>
                  <a:lnTo>
                    <a:pt x="1328397" y="85407"/>
                  </a:lnTo>
                  <a:lnTo>
                    <a:pt x="390124" y="226583"/>
                  </a:lnTo>
                  <a:lnTo>
                    <a:pt x="339985" y="235745"/>
                  </a:lnTo>
                  <a:lnTo>
                    <a:pt x="290152" y="246594"/>
                  </a:lnTo>
                  <a:lnTo>
                    <a:pt x="240667" y="259125"/>
                  </a:lnTo>
                  <a:lnTo>
                    <a:pt x="191570" y="273331"/>
                  </a:lnTo>
                  <a:lnTo>
                    <a:pt x="142902" y="289206"/>
                  </a:lnTo>
                  <a:lnTo>
                    <a:pt x="94705" y="306744"/>
                  </a:lnTo>
                  <a:lnTo>
                    <a:pt x="47019" y="325939"/>
                  </a:lnTo>
                  <a:lnTo>
                    <a:pt x="0" y="346733"/>
                  </a:lnTo>
                  <a:close/>
                </a:path>
                <a:path w="3216275" h="1125220">
                  <a:moveTo>
                    <a:pt x="3113341" y="1124657"/>
                  </a:moveTo>
                  <a:lnTo>
                    <a:pt x="3074758" y="1117935"/>
                  </a:lnTo>
                  <a:lnTo>
                    <a:pt x="3040513" y="1096576"/>
                  </a:lnTo>
                  <a:lnTo>
                    <a:pt x="3040170" y="1094297"/>
                  </a:lnTo>
                  <a:lnTo>
                    <a:pt x="3028528" y="1083813"/>
                  </a:lnTo>
                  <a:lnTo>
                    <a:pt x="3017525" y="1073232"/>
                  </a:lnTo>
                  <a:lnTo>
                    <a:pt x="3006948" y="1062587"/>
                  </a:lnTo>
                  <a:lnTo>
                    <a:pt x="2996584" y="1051911"/>
                  </a:lnTo>
                  <a:lnTo>
                    <a:pt x="2959369" y="1016176"/>
                  </a:lnTo>
                  <a:lnTo>
                    <a:pt x="2919078" y="984329"/>
                  </a:lnTo>
                  <a:lnTo>
                    <a:pt x="2876071" y="956601"/>
                  </a:lnTo>
                  <a:lnTo>
                    <a:pt x="2830708" y="933222"/>
                  </a:lnTo>
                  <a:lnTo>
                    <a:pt x="2783349" y="914425"/>
                  </a:lnTo>
                  <a:lnTo>
                    <a:pt x="2734355" y="900440"/>
                  </a:lnTo>
                  <a:lnTo>
                    <a:pt x="2684086" y="891499"/>
                  </a:lnTo>
                  <a:lnTo>
                    <a:pt x="2634043" y="885082"/>
                  </a:lnTo>
                  <a:lnTo>
                    <a:pt x="2533324" y="873238"/>
                  </a:lnTo>
                  <a:lnTo>
                    <a:pt x="2483151" y="868182"/>
                  </a:lnTo>
                  <a:lnTo>
                    <a:pt x="2433437" y="863953"/>
                  </a:lnTo>
                  <a:lnTo>
                    <a:pt x="2379559" y="858486"/>
                  </a:lnTo>
                  <a:lnTo>
                    <a:pt x="2326138" y="849195"/>
                  </a:lnTo>
                  <a:lnTo>
                    <a:pt x="2273448" y="836168"/>
                  </a:lnTo>
                  <a:lnTo>
                    <a:pt x="2221759" y="819495"/>
                  </a:lnTo>
                  <a:lnTo>
                    <a:pt x="2171343" y="799263"/>
                  </a:lnTo>
                  <a:lnTo>
                    <a:pt x="2122473" y="775562"/>
                  </a:lnTo>
                  <a:lnTo>
                    <a:pt x="1941052" y="678038"/>
                  </a:lnTo>
                  <a:lnTo>
                    <a:pt x="1896099" y="653111"/>
                  </a:lnTo>
                  <a:lnTo>
                    <a:pt x="1851376" y="627567"/>
                  </a:lnTo>
                  <a:lnTo>
                    <a:pt x="1811858" y="602558"/>
                  </a:lnTo>
                  <a:lnTo>
                    <a:pt x="1773725" y="575156"/>
                  </a:lnTo>
                  <a:lnTo>
                    <a:pt x="1737040" y="545789"/>
                  </a:lnTo>
                  <a:lnTo>
                    <a:pt x="1701867" y="514882"/>
                  </a:lnTo>
                  <a:lnTo>
                    <a:pt x="1663526" y="482372"/>
                  </a:lnTo>
                  <a:lnTo>
                    <a:pt x="1622953" y="452099"/>
                  </a:lnTo>
                  <a:lnTo>
                    <a:pt x="1580401" y="424250"/>
                  </a:lnTo>
                  <a:lnTo>
                    <a:pt x="1536121" y="399010"/>
                  </a:lnTo>
                  <a:lnTo>
                    <a:pt x="1490364" y="376565"/>
                  </a:lnTo>
                  <a:lnTo>
                    <a:pt x="1308784" y="296414"/>
                  </a:lnTo>
                  <a:lnTo>
                    <a:pt x="1218741" y="254857"/>
                  </a:lnTo>
                  <a:lnTo>
                    <a:pt x="1172894" y="237498"/>
                  </a:lnTo>
                  <a:lnTo>
                    <a:pt x="1126156" y="223411"/>
                  </a:lnTo>
                  <a:lnTo>
                    <a:pt x="1078686" y="212574"/>
                  </a:lnTo>
                  <a:lnTo>
                    <a:pt x="1030644" y="204962"/>
                  </a:lnTo>
                  <a:lnTo>
                    <a:pt x="982189" y="200552"/>
                  </a:lnTo>
                  <a:lnTo>
                    <a:pt x="933480" y="199319"/>
                  </a:lnTo>
                  <a:lnTo>
                    <a:pt x="640303" y="204757"/>
                  </a:lnTo>
                  <a:lnTo>
                    <a:pt x="591177" y="206659"/>
                  </a:lnTo>
                  <a:lnTo>
                    <a:pt x="541969" y="209283"/>
                  </a:lnTo>
                  <a:lnTo>
                    <a:pt x="491157" y="213346"/>
                  </a:lnTo>
                  <a:lnTo>
                    <a:pt x="440528" y="219114"/>
                  </a:lnTo>
                  <a:lnTo>
                    <a:pt x="390124" y="226583"/>
                  </a:lnTo>
                  <a:lnTo>
                    <a:pt x="1328397" y="85407"/>
                  </a:lnTo>
                  <a:lnTo>
                    <a:pt x="1614298" y="211084"/>
                  </a:lnTo>
                  <a:lnTo>
                    <a:pt x="1663703" y="236261"/>
                  </a:lnTo>
                  <a:lnTo>
                    <a:pt x="1710530" y="265071"/>
                  </a:lnTo>
                  <a:lnTo>
                    <a:pt x="1755443" y="296742"/>
                  </a:lnTo>
                  <a:lnTo>
                    <a:pt x="1799107" y="330502"/>
                  </a:lnTo>
                  <a:lnTo>
                    <a:pt x="1874943" y="392007"/>
                  </a:lnTo>
                  <a:lnTo>
                    <a:pt x="1909306" y="417536"/>
                  </a:lnTo>
                  <a:lnTo>
                    <a:pt x="1945182" y="441527"/>
                  </a:lnTo>
                  <a:lnTo>
                    <a:pt x="2027362" y="489400"/>
                  </a:lnTo>
                  <a:lnTo>
                    <a:pt x="2072849" y="514253"/>
                  </a:lnTo>
                  <a:lnTo>
                    <a:pt x="2164641" y="562718"/>
                  </a:lnTo>
                  <a:lnTo>
                    <a:pt x="2210455" y="587522"/>
                  </a:lnTo>
                  <a:lnTo>
                    <a:pt x="2255607" y="609778"/>
                  </a:lnTo>
                  <a:lnTo>
                    <a:pt x="2302634" y="628172"/>
                  </a:lnTo>
                  <a:lnTo>
                    <a:pt x="2351175" y="642534"/>
                  </a:lnTo>
                  <a:lnTo>
                    <a:pt x="2400870" y="652696"/>
                  </a:lnTo>
                  <a:lnTo>
                    <a:pt x="2451358" y="658487"/>
                  </a:lnTo>
                  <a:lnTo>
                    <a:pt x="2550339" y="667764"/>
                  </a:lnTo>
                  <a:lnTo>
                    <a:pt x="2599781" y="673154"/>
                  </a:lnTo>
                  <a:lnTo>
                    <a:pt x="2649119" y="679143"/>
                  </a:lnTo>
                  <a:lnTo>
                    <a:pt x="2698300" y="685802"/>
                  </a:lnTo>
                  <a:lnTo>
                    <a:pt x="2747270" y="693206"/>
                  </a:lnTo>
                  <a:lnTo>
                    <a:pt x="2795705" y="702711"/>
                  </a:lnTo>
                  <a:lnTo>
                    <a:pt x="2842293" y="715478"/>
                  </a:lnTo>
                  <a:lnTo>
                    <a:pt x="2887096" y="731361"/>
                  </a:lnTo>
                  <a:lnTo>
                    <a:pt x="2930175" y="750214"/>
                  </a:lnTo>
                  <a:lnTo>
                    <a:pt x="2971594" y="771890"/>
                  </a:lnTo>
                  <a:lnTo>
                    <a:pt x="3011413" y="796245"/>
                  </a:lnTo>
                  <a:lnTo>
                    <a:pt x="3049694" y="823132"/>
                  </a:lnTo>
                  <a:lnTo>
                    <a:pt x="3086500" y="852406"/>
                  </a:lnTo>
                  <a:lnTo>
                    <a:pt x="3121893" y="883920"/>
                  </a:lnTo>
                  <a:lnTo>
                    <a:pt x="3155934" y="917528"/>
                  </a:lnTo>
                  <a:lnTo>
                    <a:pt x="3188685" y="953086"/>
                  </a:lnTo>
                  <a:lnTo>
                    <a:pt x="3210036" y="986800"/>
                  </a:lnTo>
                  <a:lnTo>
                    <a:pt x="3216231" y="1024106"/>
                  </a:lnTo>
                  <a:lnTo>
                    <a:pt x="3207543" y="1061029"/>
                  </a:lnTo>
                  <a:lnTo>
                    <a:pt x="3184246" y="1093595"/>
                  </a:lnTo>
                  <a:lnTo>
                    <a:pt x="3151443" y="1116593"/>
                  </a:lnTo>
                  <a:lnTo>
                    <a:pt x="3113341" y="1124657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778533"/>
              <a:ext cx="4055110" cy="3509010"/>
            </a:xfrm>
            <a:custGeom>
              <a:avLst/>
              <a:gdLst/>
              <a:ahLst/>
              <a:cxnLst/>
              <a:rect l="l" t="t" r="r" b="b"/>
              <a:pathLst>
                <a:path w="4055110" h="3509009">
                  <a:moveTo>
                    <a:pt x="4051880" y="3508466"/>
                  </a:moveTo>
                  <a:lnTo>
                    <a:pt x="0" y="3508466"/>
                  </a:lnTo>
                  <a:lnTo>
                    <a:pt x="0" y="0"/>
                  </a:lnTo>
                  <a:lnTo>
                    <a:pt x="65232" y="25628"/>
                  </a:lnTo>
                  <a:lnTo>
                    <a:pt x="106941" y="42621"/>
                  </a:lnTo>
                  <a:lnTo>
                    <a:pt x="191329" y="78274"/>
                  </a:lnTo>
                  <a:lnTo>
                    <a:pt x="277054" y="116112"/>
                  </a:lnTo>
                  <a:lnTo>
                    <a:pt x="364170" y="156086"/>
                  </a:lnTo>
                  <a:lnTo>
                    <a:pt x="452733" y="198148"/>
                  </a:lnTo>
                  <a:lnTo>
                    <a:pt x="542795" y="242252"/>
                  </a:lnTo>
                  <a:lnTo>
                    <a:pt x="680821" y="312132"/>
                  </a:lnTo>
                  <a:lnTo>
                    <a:pt x="822527" y="386336"/>
                  </a:lnTo>
                  <a:lnTo>
                    <a:pt x="1017512" y="491724"/>
                  </a:lnTo>
                  <a:lnTo>
                    <a:pt x="1376572" y="692819"/>
                  </a:lnTo>
                  <a:lnTo>
                    <a:pt x="2131632" y="1128294"/>
                  </a:lnTo>
                  <a:lnTo>
                    <a:pt x="2396927" y="1285706"/>
                  </a:lnTo>
                  <a:lnTo>
                    <a:pt x="2546146" y="1376587"/>
                  </a:lnTo>
                  <a:lnTo>
                    <a:pt x="2687963" y="1465240"/>
                  </a:lnTo>
                  <a:lnTo>
                    <a:pt x="2778422" y="1523285"/>
                  </a:lnTo>
                  <a:lnTo>
                    <a:pt x="2865633" y="1580612"/>
                  </a:lnTo>
                  <a:lnTo>
                    <a:pt x="2949611" y="1637328"/>
                  </a:lnTo>
                  <a:lnTo>
                    <a:pt x="2990393" y="1665491"/>
                  </a:lnTo>
                  <a:lnTo>
                    <a:pt x="3030373" y="1693542"/>
                  </a:lnTo>
                  <a:lnTo>
                    <a:pt x="3069552" y="1721495"/>
                  </a:lnTo>
                  <a:lnTo>
                    <a:pt x="3107934" y="1749363"/>
                  </a:lnTo>
                  <a:lnTo>
                    <a:pt x="3145520" y="1777159"/>
                  </a:lnTo>
                  <a:lnTo>
                    <a:pt x="3182312" y="1804898"/>
                  </a:lnTo>
                  <a:lnTo>
                    <a:pt x="3218313" y="1832593"/>
                  </a:lnTo>
                  <a:lnTo>
                    <a:pt x="3253523" y="1860258"/>
                  </a:lnTo>
                  <a:lnTo>
                    <a:pt x="3287946" y="1887905"/>
                  </a:lnTo>
                  <a:lnTo>
                    <a:pt x="3321583" y="1915549"/>
                  </a:lnTo>
                  <a:lnTo>
                    <a:pt x="3354436" y="1943203"/>
                  </a:lnTo>
                  <a:lnTo>
                    <a:pt x="3386508" y="1970880"/>
                  </a:lnTo>
                  <a:lnTo>
                    <a:pt x="3417800" y="1998595"/>
                  </a:lnTo>
                  <a:lnTo>
                    <a:pt x="3448314" y="2026361"/>
                  </a:lnTo>
                  <a:lnTo>
                    <a:pt x="3478053" y="2054191"/>
                  </a:lnTo>
                  <a:lnTo>
                    <a:pt x="3507018" y="2082099"/>
                  </a:lnTo>
                  <a:lnTo>
                    <a:pt x="3535212" y="2110098"/>
                  </a:lnTo>
                  <a:lnTo>
                    <a:pt x="3562637" y="2138202"/>
                  </a:lnTo>
                  <a:lnTo>
                    <a:pt x="3589294" y="2166425"/>
                  </a:lnTo>
                  <a:lnTo>
                    <a:pt x="3615186" y="2194780"/>
                  </a:lnTo>
                  <a:lnTo>
                    <a:pt x="3664682" y="2251940"/>
                  </a:lnTo>
                  <a:lnTo>
                    <a:pt x="3711141" y="2309792"/>
                  </a:lnTo>
                  <a:lnTo>
                    <a:pt x="3754580" y="2368443"/>
                  </a:lnTo>
                  <a:lnTo>
                    <a:pt x="3795014" y="2428002"/>
                  </a:lnTo>
                  <a:lnTo>
                    <a:pt x="3832461" y="2488578"/>
                  </a:lnTo>
                  <a:lnTo>
                    <a:pt x="3866935" y="2550278"/>
                  </a:lnTo>
                  <a:lnTo>
                    <a:pt x="3898455" y="2613212"/>
                  </a:lnTo>
                  <a:lnTo>
                    <a:pt x="3927035" y="2677488"/>
                  </a:lnTo>
                  <a:lnTo>
                    <a:pt x="3952693" y="2743215"/>
                  </a:lnTo>
                  <a:lnTo>
                    <a:pt x="3975445" y="2810500"/>
                  </a:lnTo>
                  <a:lnTo>
                    <a:pt x="3995306" y="2879452"/>
                  </a:lnTo>
                  <a:lnTo>
                    <a:pt x="4012294" y="2950181"/>
                  </a:lnTo>
                  <a:lnTo>
                    <a:pt x="4026424" y="3022793"/>
                  </a:lnTo>
                  <a:lnTo>
                    <a:pt x="4037714" y="3097398"/>
                  </a:lnTo>
                  <a:lnTo>
                    <a:pt x="4042298" y="3135482"/>
                  </a:lnTo>
                  <a:lnTo>
                    <a:pt x="4046178" y="3174104"/>
                  </a:lnTo>
                  <a:lnTo>
                    <a:pt x="4049356" y="3213279"/>
                  </a:lnTo>
                  <a:lnTo>
                    <a:pt x="4051834" y="3253020"/>
                  </a:lnTo>
                  <a:lnTo>
                    <a:pt x="4053614" y="3293340"/>
                  </a:lnTo>
                  <a:lnTo>
                    <a:pt x="4054698" y="3334254"/>
                  </a:lnTo>
                  <a:lnTo>
                    <a:pt x="4055088" y="3375774"/>
                  </a:lnTo>
                  <a:lnTo>
                    <a:pt x="4054786" y="3417914"/>
                  </a:lnTo>
                  <a:lnTo>
                    <a:pt x="4053794" y="3460688"/>
                  </a:lnTo>
                  <a:lnTo>
                    <a:pt x="4052114" y="3504109"/>
                  </a:lnTo>
                  <a:lnTo>
                    <a:pt x="4051880" y="3508466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72548" y="9352165"/>
              <a:ext cx="1698625" cy="935355"/>
            </a:xfrm>
            <a:custGeom>
              <a:avLst/>
              <a:gdLst/>
              <a:ahLst/>
              <a:cxnLst/>
              <a:rect l="l" t="t" r="r" b="b"/>
              <a:pathLst>
                <a:path w="1698625" h="935354">
                  <a:moveTo>
                    <a:pt x="104330" y="934834"/>
                  </a:moveTo>
                  <a:lnTo>
                    <a:pt x="84975" y="925207"/>
                  </a:lnTo>
                  <a:lnTo>
                    <a:pt x="33718" y="925080"/>
                  </a:lnTo>
                  <a:lnTo>
                    <a:pt x="0" y="934834"/>
                  </a:lnTo>
                  <a:lnTo>
                    <a:pt x="104330" y="934834"/>
                  </a:lnTo>
                  <a:close/>
                </a:path>
                <a:path w="1698625" h="935354">
                  <a:moveTo>
                    <a:pt x="914069" y="95707"/>
                  </a:moveTo>
                  <a:lnTo>
                    <a:pt x="893851" y="35052"/>
                  </a:lnTo>
                  <a:lnTo>
                    <a:pt x="837933" y="2755"/>
                  </a:lnTo>
                  <a:lnTo>
                    <a:pt x="799503" y="0"/>
                  </a:lnTo>
                  <a:lnTo>
                    <a:pt x="755637" y="7670"/>
                  </a:lnTo>
                  <a:lnTo>
                    <a:pt x="709117" y="25869"/>
                  </a:lnTo>
                  <a:lnTo>
                    <a:pt x="666496" y="51130"/>
                  </a:lnTo>
                  <a:lnTo>
                    <a:pt x="627189" y="81991"/>
                  </a:lnTo>
                  <a:lnTo>
                    <a:pt x="590638" y="116979"/>
                  </a:lnTo>
                  <a:lnTo>
                    <a:pt x="556285" y="154660"/>
                  </a:lnTo>
                  <a:lnTo>
                    <a:pt x="532841" y="185661"/>
                  </a:lnTo>
                  <a:lnTo>
                    <a:pt x="508304" y="243649"/>
                  </a:lnTo>
                  <a:lnTo>
                    <a:pt x="506234" y="269748"/>
                  </a:lnTo>
                  <a:lnTo>
                    <a:pt x="510298" y="293344"/>
                  </a:lnTo>
                  <a:lnTo>
                    <a:pt x="534860" y="331241"/>
                  </a:lnTo>
                  <a:lnTo>
                    <a:pt x="577989" y="353809"/>
                  </a:lnTo>
                  <a:lnTo>
                    <a:pt x="605294" y="358241"/>
                  </a:lnTo>
                  <a:lnTo>
                    <a:pt x="635749" y="357543"/>
                  </a:lnTo>
                  <a:lnTo>
                    <a:pt x="704151" y="338912"/>
                  </a:lnTo>
                  <a:lnTo>
                    <a:pt x="741095" y="320128"/>
                  </a:lnTo>
                  <a:lnTo>
                    <a:pt x="779221" y="294424"/>
                  </a:lnTo>
                  <a:lnTo>
                    <a:pt x="818032" y="261378"/>
                  </a:lnTo>
                  <a:lnTo>
                    <a:pt x="857008" y="220548"/>
                  </a:lnTo>
                  <a:lnTo>
                    <a:pt x="889241" y="175895"/>
                  </a:lnTo>
                  <a:lnTo>
                    <a:pt x="907872" y="133908"/>
                  </a:lnTo>
                  <a:lnTo>
                    <a:pt x="914069" y="95707"/>
                  </a:lnTo>
                  <a:close/>
                </a:path>
                <a:path w="1698625" h="935354">
                  <a:moveTo>
                    <a:pt x="1420241" y="329171"/>
                  </a:moveTo>
                  <a:lnTo>
                    <a:pt x="1417066" y="287286"/>
                  </a:lnTo>
                  <a:lnTo>
                    <a:pt x="1381988" y="231584"/>
                  </a:lnTo>
                  <a:lnTo>
                    <a:pt x="1323340" y="217805"/>
                  </a:lnTo>
                  <a:lnTo>
                    <a:pt x="1288008" y="223735"/>
                  </a:lnTo>
                  <a:lnTo>
                    <a:pt x="1250175" y="236677"/>
                  </a:lnTo>
                  <a:lnTo>
                    <a:pt x="1210970" y="255460"/>
                  </a:lnTo>
                  <a:lnTo>
                    <a:pt x="1171524" y="278942"/>
                  </a:lnTo>
                  <a:lnTo>
                    <a:pt x="1132967" y="305955"/>
                  </a:lnTo>
                  <a:lnTo>
                    <a:pt x="1096441" y="335343"/>
                  </a:lnTo>
                  <a:lnTo>
                    <a:pt x="1063066" y="365937"/>
                  </a:lnTo>
                  <a:lnTo>
                    <a:pt x="1033970" y="396595"/>
                  </a:lnTo>
                  <a:lnTo>
                    <a:pt x="993165" y="453466"/>
                  </a:lnTo>
                  <a:lnTo>
                    <a:pt x="979106" y="527926"/>
                  </a:lnTo>
                  <a:lnTo>
                    <a:pt x="990638" y="566889"/>
                  </a:lnTo>
                  <a:lnTo>
                    <a:pt x="1015123" y="594525"/>
                  </a:lnTo>
                  <a:lnTo>
                    <a:pt x="1049388" y="611098"/>
                  </a:lnTo>
                  <a:lnTo>
                    <a:pt x="1090218" y="616902"/>
                  </a:lnTo>
                  <a:lnTo>
                    <a:pt x="1134440" y="612203"/>
                  </a:lnTo>
                  <a:lnTo>
                    <a:pt x="1178852" y="597306"/>
                  </a:lnTo>
                  <a:lnTo>
                    <a:pt x="1212964" y="579196"/>
                  </a:lnTo>
                  <a:lnTo>
                    <a:pt x="1250670" y="554774"/>
                  </a:lnTo>
                  <a:lnTo>
                    <a:pt x="1289608" y="525005"/>
                  </a:lnTo>
                  <a:lnTo>
                    <a:pt x="1327404" y="490829"/>
                  </a:lnTo>
                  <a:lnTo>
                    <a:pt x="1361732" y="453212"/>
                  </a:lnTo>
                  <a:lnTo>
                    <a:pt x="1390218" y="413092"/>
                  </a:lnTo>
                  <a:lnTo>
                    <a:pt x="1410500" y="371424"/>
                  </a:lnTo>
                  <a:lnTo>
                    <a:pt x="1420241" y="329171"/>
                  </a:lnTo>
                  <a:close/>
                </a:path>
                <a:path w="1698625" h="935354">
                  <a:moveTo>
                    <a:pt x="1698180" y="934834"/>
                  </a:moveTo>
                  <a:lnTo>
                    <a:pt x="1694256" y="918273"/>
                  </a:lnTo>
                  <a:lnTo>
                    <a:pt x="1680044" y="898652"/>
                  </a:lnTo>
                  <a:lnTo>
                    <a:pt x="1631454" y="870826"/>
                  </a:lnTo>
                  <a:lnTo>
                    <a:pt x="1597977" y="866178"/>
                  </a:lnTo>
                  <a:lnTo>
                    <a:pt x="1558391" y="870407"/>
                  </a:lnTo>
                  <a:lnTo>
                    <a:pt x="1514551" y="882459"/>
                  </a:lnTo>
                  <a:lnTo>
                    <a:pt x="1468297" y="901319"/>
                  </a:lnTo>
                  <a:lnTo>
                    <a:pt x="1421498" y="925918"/>
                  </a:lnTo>
                  <a:lnTo>
                    <a:pt x="1407655" y="934834"/>
                  </a:lnTo>
                  <a:lnTo>
                    <a:pt x="1698180" y="934834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2827652" y="0"/>
            <a:ext cx="5460365" cy="4490085"/>
            <a:chOff x="12827652" y="0"/>
            <a:chExt cx="5460365" cy="4490085"/>
          </a:xfrm>
        </p:grpSpPr>
        <p:sp>
          <p:nvSpPr>
            <p:cNvPr id="19" name="object 19"/>
            <p:cNvSpPr/>
            <p:nvPr/>
          </p:nvSpPr>
          <p:spPr>
            <a:xfrm>
              <a:off x="16014820" y="0"/>
              <a:ext cx="2273300" cy="3149600"/>
            </a:xfrm>
            <a:custGeom>
              <a:avLst/>
              <a:gdLst/>
              <a:ahLst/>
              <a:cxnLst/>
              <a:rect l="l" t="t" r="r" b="b"/>
              <a:pathLst>
                <a:path w="2273300" h="3149600">
                  <a:moveTo>
                    <a:pt x="2273178" y="0"/>
                  </a:moveTo>
                  <a:lnTo>
                    <a:pt x="2273178" y="3016350"/>
                  </a:lnTo>
                  <a:lnTo>
                    <a:pt x="2232028" y="3030840"/>
                  </a:lnTo>
                  <a:lnTo>
                    <a:pt x="2166905" y="3053240"/>
                  </a:lnTo>
                  <a:lnTo>
                    <a:pt x="2107033" y="3073128"/>
                  </a:lnTo>
                  <a:lnTo>
                    <a:pt x="2051855" y="3090567"/>
                  </a:lnTo>
                  <a:lnTo>
                    <a:pt x="2000814" y="3105620"/>
                  </a:lnTo>
                  <a:lnTo>
                    <a:pt x="1953354" y="3118353"/>
                  </a:lnTo>
                  <a:lnTo>
                    <a:pt x="1908919" y="3128827"/>
                  </a:lnTo>
                  <a:lnTo>
                    <a:pt x="1866952" y="3137106"/>
                  </a:lnTo>
                  <a:lnTo>
                    <a:pt x="1826897" y="3143254"/>
                  </a:lnTo>
                  <a:lnTo>
                    <a:pt x="1788196" y="3147335"/>
                  </a:lnTo>
                  <a:lnTo>
                    <a:pt x="1712636" y="3149547"/>
                  </a:lnTo>
                  <a:lnTo>
                    <a:pt x="1674663" y="3147805"/>
                  </a:lnTo>
                  <a:lnTo>
                    <a:pt x="1635820" y="3144250"/>
                  </a:lnTo>
                  <a:lnTo>
                    <a:pt x="1595549" y="3138945"/>
                  </a:lnTo>
                  <a:lnTo>
                    <a:pt x="1553295" y="3131953"/>
                  </a:lnTo>
                  <a:lnTo>
                    <a:pt x="1508502" y="3123338"/>
                  </a:lnTo>
                  <a:lnTo>
                    <a:pt x="1460612" y="3113164"/>
                  </a:lnTo>
                  <a:lnTo>
                    <a:pt x="1409070" y="3101493"/>
                  </a:lnTo>
                  <a:lnTo>
                    <a:pt x="1292801" y="3073918"/>
                  </a:lnTo>
                  <a:lnTo>
                    <a:pt x="1237426" y="3056076"/>
                  </a:lnTo>
                  <a:lnTo>
                    <a:pt x="1178397" y="3028588"/>
                  </a:lnTo>
                  <a:lnTo>
                    <a:pt x="1116230" y="2992086"/>
                  </a:lnTo>
                  <a:lnTo>
                    <a:pt x="1084132" y="2970653"/>
                  </a:lnTo>
                  <a:lnTo>
                    <a:pt x="1051443" y="2947205"/>
                  </a:lnTo>
                  <a:lnTo>
                    <a:pt x="1018228" y="2921821"/>
                  </a:lnTo>
                  <a:lnTo>
                    <a:pt x="984552" y="2894581"/>
                  </a:lnTo>
                  <a:lnTo>
                    <a:pt x="950480" y="2865563"/>
                  </a:lnTo>
                  <a:lnTo>
                    <a:pt x="916075" y="2834846"/>
                  </a:lnTo>
                  <a:lnTo>
                    <a:pt x="881403" y="2802511"/>
                  </a:lnTo>
                  <a:lnTo>
                    <a:pt x="846528" y="2768636"/>
                  </a:lnTo>
                  <a:lnTo>
                    <a:pt x="811514" y="2733301"/>
                  </a:lnTo>
                  <a:lnTo>
                    <a:pt x="776427" y="2696585"/>
                  </a:lnTo>
                  <a:lnTo>
                    <a:pt x="741330" y="2658567"/>
                  </a:lnTo>
                  <a:lnTo>
                    <a:pt x="706290" y="2619327"/>
                  </a:lnTo>
                  <a:lnTo>
                    <a:pt x="671369" y="2578944"/>
                  </a:lnTo>
                  <a:lnTo>
                    <a:pt x="636633" y="2537497"/>
                  </a:lnTo>
                  <a:lnTo>
                    <a:pt x="602146" y="2495066"/>
                  </a:lnTo>
                  <a:lnTo>
                    <a:pt x="567973" y="2451729"/>
                  </a:lnTo>
                  <a:lnTo>
                    <a:pt x="534179" y="2407566"/>
                  </a:lnTo>
                  <a:lnTo>
                    <a:pt x="500827" y="2362657"/>
                  </a:lnTo>
                  <a:lnTo>
                    <a:pt x="467984" y="2317081"/>
                  </a:lnTo>
                  <a:lnTo>
                    <a:pt x="435712" y="2270917"/>
                  </a:lnTo>
                  <a:lnTo>
                    <a:pt x="404078" y="2224244"/>
                  </a:lnTo>
                  <a:lnTo>
                    <a:pt x="373145" y="2177141"/>
                  </a:lnTo>
                  <a:lnTo>
                    <a:pt x="342978" y="2129689"/>
                  </a:lnTo>
                  <a:lnTo>
                    <a:pt x="313642" y="2081965"/>
                  </a:lnTo>
                  <a:lnTo>
                    <a:pt x="285201" y="2034050"/>
                  </a:lnTo>
                  <a:lnTo>
                    <a:pt x="257720" y="1986023"/>
                  </a:lnTo>
                  <a:lnTo>
                    <a:pt x="231263" y="1937963"/>
                  </a:lnTo>
                  <a:lnTo>
                    <a:pt x="205895" y="1889950"/>
                  </a:lnTo>
                  <a:lnTo>
                    <a:pt x="181682" y="1842062"/>
                  </a:lnTo>
                  <a:lnTo>
                    <a:pt x="158686" y="1794379"/>
                  </a:lnTo>
                  <a:lnTo>
                    <a:pt x="136973" y="1746981"/>
                  </a:lnTo>
                  <a:lnTo>
                    <a:pt x="116608" y="1699946"/>
                  </a:lnTo>
                  <a:lnTo>
                    <a:pt x="97655" y="1653354"/>
                  </a:lnTo>
                  <a:lnTo>
                    <a:pt x="80178" y="1607284"/>
                  </a:lnTo>
                  <a:lnTo>
                    <a:pt x="64243" y="1561816"/>
                  </a:lnTo>
                  <a:lnTo>
                    <a:pt x="49914" y="1517028"/>
                  </a:lnTo>
                  <a:lnTo>
                    <a:pt x="37255" y="1473001"/>
                  </a:lnTo>
                  <a:lnTo>
                    <a:pt x="26331" y="1429813"/>
                  </a:lnTo>
                  <a:lnTo>
                    <a:pt x="17207" y="1387543"/>
                  </a:lnTo>
                  <a:lnTo>
                    <a:pt x="9947" y="1346272"/>
                  </a:lnTo>
                  <a:lnTo>
                    <a:pt x="4616" y="1306078"/>
                  </a:lnTo>
                  <a:lnTo>
                    <a:pt x="1279" y="1267040"/>
                  </a:lnTo>
                  <a:lnTo>
                    <a:pt x="0" y="1229238"/>
                  </a:lnTo>
                  <a:lnTo>
                    <a:pt x="843" y="1192752"/>
                  </a:lnTo>
                  <a:lnTo>
                    <a:pt x="11603" y="1098260"/>
                  </a:lnTo>
                  <a:lnTo>
                    <a:pt x="20235" y="1040894"/>
                  </a:lnTo>
                  <a:lnTo>
                    <a:pt x="29803" y="985488"/>
                  </a:lnTo>
                  <a:lnTo>
                    <a:pt x="40343" y="931969"/>
                  </a:lnTo>
                  <a:lnTo>
                    <a:pt x="51888" y="880264"/>
                  </a:lnTo>
                  <a:lnTo>
                    <a:pt x="64475" y="830301"/>
                  </a:lnTo>
                  <a:lnTo>
                    <a:pt x="78137" y="782007"/>
                  </a:lnTo>
                  <a:lnTo>
                    <a:pt x="92910" y="735307"/>
                  </a:lnTo>
                  <a:lnTo>
                    <a:pt x="108828" y="690131"/>
                  </a:lnTo>
                  <a:lnTo>
                    <a:pt x="125926" y="646403"/>
                  </a:lnTo>
                  <a:lnTo>
                    <a:pt x="144238" y="604052"/>
                  </a:lnTo>
                  <a:lnTo>
                    <a:pt x="163801" y="563004"/>
                  </a:lnTo>
                  <a:lnTo>
                    <a:pt x="184648" y="523186"/>
                  </a:lnTo>
                  <a:lnTo>
                    <a:pt x="206814" y="484526"/>
                  </a:lnTo>
                  <a:lnTo>
                    <a:pt x="230334" y="446950"/>
                  </a:lnTo>
                  <a:lnTo>
                    <a:pt x="255243" y="410386"/>
                  </a:lnTo>
                  <a:lnTo>
                    <a:pt x="281575" y="374760"/>
                  </a:lnTo>
                  <a:lnTo>
                    <a:pt x="309366" y="339999"/>
                  </a:lnTo>
                  <a:lnTo>
                    <a:pt x="338649" y="306031"/>
                  </a:lnTo>
                  <a:lnTo>
                    <a:pt x="369461" y="272782"/>
                  </a:lnTo>
                  <a:lnTo>
                    <a:pt x="401836" y="240179"/>
                  </a:lnTo>
                  <a:lnTo>
                    <a:pt x="435808" y="208150"/>
                  </a:lnTo>
                  <a:lnTo>
                    <a:pt x="471412" y="176621"/>
                  </a:lnTo>
                  <a:lnTo>
                    <a:pt x="508684" y="145519"/>
                  </a:lnTo>
                  <a:lnTo>
                    <a:pt x="547657" y="114772"/>
                  </a:lnTo>
                  <a:lnTo>
                    <a:pt x="588367" y="84306"/>
                  </a:lnTo>
                  <a:lnTo>
                    <a:pt x="630848" y="54049"/>
                  </a:lnTo>
                  <a:lnTo>
                    <a:pt x="675136" y="23926"/>
                  </a:lnTo>
                  <a:lnTo>
                    <a:pt x="711853" y="0"/>
                  </a:lnTo>
                  <a:lnTo>
                    <a:pt x="2273178" y="0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772371" y="107085"/>
              <a:ext cx="2515870" cy="4377055"/>
            </a:xfrm>
            <a:custGeom>
              <a:avLst/>
              <a:gdLst/>
              <a:ahLst/>
              <a:cxnLst/>
              <a:rect l="l" t="t" r="r" b="b"/>
              <a:pathLst>
                <a:path w="2515869" h="4377055">
                  <a:moveTo>
                    <a:pt x="2515616" y="2794076"/>
                  </a:moveTo>
                  <a:lnTo>
                    <a:pt x="1124369" y="2843174"/>
                  </a:lnTo>
                  <a:lnTo>
                    <a:pt x="525653" y="2877566"/>
                  </a:lnTo>
                  <a:lnTo>
                    <a:pt x="137896" y="2905709"/>
                  </a:lnTo>
                  <a:lnTo>
                    <a:pt x="0" y="2917367"/>
                  </a:lnTo>
                  <a:lnTo>
                    <a:pt x="1104" y="2934792"/>
                  </a:lnTo>
                  <a:lnTo>
                    <a:pt x="4127" y="2973667"/>
                  </a:lnTo>
                  <a:lnTo>
                    <a:pt x="8483" y="3017482"/>
                  </a:lnTo>
                  <a:lnTo>
                    <a:pt x="14427" y="3065792"/>
                  </a:lnTo>
                  <a:lnTo>
                    <a:pt x="22237" y="3118116"/>
                  </a:lnTo>
                  <a:lnTo>
                    <a:pt x="32181" y="3174009"/>
                  </a:lnTo>
                  <a:lnTo>
                    <a:pt x="44526" y="3232988"/>
                  </a:lnTo>
                  <a:lnTo>
                    <a:pt x="59537" y="3294608"/>
                  </a:lnTo>
                  <a:lnTo>
                    <a:pt x="77508" y="3358388"/>
                  </a:lnTo>
                  <a:lnTo>
                    <a:pt x="98679" y="3423882"/>
                  </a:lnTo>
                  <a:lnTo>
                    <a:pt x="123329" y="3490607"/>
                  </a:lnTo>
                  <a:lnTo>
                    <a:pt x="151752" y="3558108"/>
                  </a:lnTo>
                  <a:lnTo>
                    <a:pt x="184188" y="3625913"/>
                  </a:lnTo>
                  <a:lnTo>
                    <a:pt x="201993" y="3659797"/>
                  </a:lnTo>
                  <a:lnTo>
                    <a:pt x="220916" y="3693566"/>
                  </a:lnTo>
                  <a:lnTo>
                    <a:pt x="240969" y="3727196"/>
                  </a:lnTo>
                  <a:lnTo>
                    <a:pt x="262204" y="3760609"/>
                  </a:lnTo>
                  <a:lnTo>
                    <a:pt x="284657" y="3793756"/>
                  </a:lnTo>
                  <a:lnTo>
                    <a:pt x="308343" y="3826573"/>
                  </a:lnTo>
                  <a:lnTo>
                    <a:pt x="333298" y="3858996"/>
                  </a:lnTo>
                  <a:lnTo>
                    <a:pt x="359575" y="3890975"/>
                  </a:lnTo>
                  <a:lnTo>
                    <a:pt x="387184" y="3922458"/>
                  </a:lnTo>
                  <a:lnTo>
                    <a:pt x="416179" y="3953383"/>
                  </a:lnTo>
                  <a:lnTo>
                    <a:pt x="446582" y="3983685"/>
                  </a:lnTo>
                  <a:lnTo>
                    <a:pt x="478434" y="4013301"/>
                  </a:lnTo>
                  <a:lnTo>
                    <a:pt x="511759" y="4042194"/>
                  </a:lnTo>
                  <a:lnTo>
                    <a:pt x="546608" y="4070299"/>
                  </a:lnTo>
                  <a:lnTo>
                    <a:pt x="582993" y="4097540"/>
                  </a:lnTo>
                  <a:lnTo>
                    <a:pt x="620953" y="4123880"/>
                  </a:lnTo>
                  <a:lnTo>
                    <a:pt x="660539" y="4149255"/>
                  </a:lnTo>
                  <a:lnTo>
                    <a:pt x="701763" y="4173601"/>
                  </a:lnTo>
                  <a:lnTo>
                    <a:pt x="744677" y="4196867"/>
                  </a:lnTo>
                  <a:lnTo>
                    <a:pt x="789305" y="4218991"/>
                  </a:lnTo>
                  <a:lnTo>
                    <a:pt x="835672" y="4239907"/>
                  </a:lnTo>
                  <a:lnTo>
                    <a:pt x="883831" y="4259580"/>
                  </a:lnTo>
                  <a:lnTo>
                    <a:pt x="933805" y="4277931"/>
                  </a:lnTo>
                  <a:lnTo>
                    <a:pt x="985621" y="4294911"/>
                  </a:lnTo>
                  <a:lnTo>
                    <a:pt x="1039329" y="4310469"/>
                  </a:lnTo>
                  <a:lnTo>
                    <a:pt x="1094955" y="4324528"/>
                  </a:lnTo>
                  <a:lnTo>
                    <a:pt x="1152537" y="4337037"/>
                  </a:lnTo>
                  <a:lnTo>
                    <a:pt x="1212100" y="4347946"/>
                  </a:lnTo>
                  <a:lnTo>
                    <a:pt x="1273670" y="4357192"/>
                  </a:lnTo>
                  <a:lnTo>
                    <a:pt x="1337310" y="4364723"/>
                  </a:lnTo>
                  <a:lnTo>
                    <a:pt x="1403032" y="4370463"/>
                  </a:lnTo>
                  <a:lnTo>
                    <a:pt x="1470863" y="4374375"/>
                  </a:lnTo>
                  <a:lnTo>
                    <a:pt x="1540865" y="4376394"/>
                  </a:lnTo>
                  <a:lnTo>
                    <a:pt x="1613039" y="4376445"/>
                  </a:lnTo>
                  <a:lnTo>
                    <a:pt x="1687449" y="4374502"/>
                  </a:lnTo>
                  <a:lnTo>
                    <a:pt x="2515616" y="4116514"/>
                  </a:lnTo>
                  <a:lnTo>
                    <a:pt x="2515616" y="2794076"/>
                  </a:lnTo>
                  <a:close/>
                </a:path>
                <a:path w="2515869" h="4377055">
                  <a:moveTo>
                    <a:pt x="2515616" y="34620"/>
                  </a:moveTo>
                  <a:lnTo>
                    <a:pt x="2446604" y="18415"/>
                  </a:lnTo>
                  <a:lnTo>
                    <a:pt x="2399030" y="10439"/>
                  </a:lnTo>
                  <a:lnTo>
                    <a:pt x="2350732" y="4711"/>
                  </a:lnTo>
                  <a:lnTo>
                    <a:pt x="2301862" y="1219"/>
                  </a:lnTo>
                  <a:lnTo>
                    <a:pt x="2252535" y="0"/>
                  </a:lnTo>
                  <a:lnTo>
                    <a:pt x="2202878" y="1054"/>
                  </a:lnTo>
                  <a:lnTo>
                    <a:pt x="2153018" y="4406"/>
                  </a:lnTo>
                  <a:lnTo>
                    <a:pt x="2103069" y="10071"/>
                  </a:lnTo>
                  <a:lnTo>
                    <a:pt x="2053183" y="18059"/>
                  </a:lnTo>
                  <a:lnTo>
                    <a:pt x="2003463" y="28397"/>
                  </a:lnTo>
                  <a:lnTo>
                    <a:pt x="1954034" y="41071"/>
                  </a:lnTo>
                  <a:lnTo>
                    <a:pt x="1905038" y="56134"/>
                  </a:lnTo>
                  <a:lnTo>
                    <a:pt x="1856587" y="73571"/>
                  </a:lnTo>
                  <a:lnTo>
                    <a:pt x="1808822" y="93421"/>
                  </a:lnTo>
                  <a:lnTo>
                    <a:pt x="1761858" y="115684"/>
                  </a:lnTo>
                  <a:lnTo>
                    <a:pt x="1715820" y="140373"/>
                  </a:lnTo>
                  <a:lnTo>
                    <a:pt x="1670837" y="167525"/>
                  </a:lnTo>
                  <a:lnTo>
                    <a:pt x="1625574" y="197256"/>
                  </a:lnTo>
                  <a:lnTo>
                    <a:pt x="1582801" y="227114"/>
                  </a:lnTo>
                  <a:lnTo>
                    <a:pt x="1542465" y="257225"/>
                  </a:lnTo>
                  <a:lnTo>
                    <a:pt x="1504492" y="287731"/>
                  </a:lnTo>
                  <a:lnTo>
                    <a:pt x="1468818" y="318757"/>
                  </a:lnTo>
                  <a:lnTo>
                    <a:pt x="1435379" y="350469"/>
                  </a:lnTo>
                  <a:lnTo>
                    <a:pt x="1404112" y="382981"/>
                  </a:lnTo>
                  <a:lnTo>
                    <a:pt x="1374940" y="416445"/>
                  </a:lnTo>
                  <a:lnTo>
                    <a:pt x="1347812" y="451002"/>
                  </a:lnTo>
                  <a:lnTo>
                    <a:pt x="1322654" y="486778"/>
                  </a:lnTo>
                  <a:lnTo>
                    <a:pt x="1299400" y="523913"/>
                  </a:lnTo>
                  <a:lnTo>
                    <a:pt x="1278001" y="562546"/>
                  </a:lnTo>
                  <a:lnTo>
                    <a:pt x="1258366" y="602818"/>
                  </a:lnTo>
                  <a:lnTo>
                    <a:pt x="1240447" y="644867"/>
                  </a:lnTo>
                  <a:lnTo>
                    <a:pt x="1224178" y="688835"/>
                  </a:lnTo>
                  <a:lnTo>
                    <a:pt x="1209484" y="734860"/>
                  </a:lnTo>
                  <a:lnTo>
                    <a:pt x="1196314" y="783069"/>
                  </a:lnTo>
                  <a:lnTo>
                    <a:pt x="1184592" y="833615"/>
                  </a:lnTo>
                  <a:lnTo>
                    <a:pt x="1174254" y="886625"/>
                  </a:lnTo>
                  <a:lnTo>
                    <a:pt x="1165250" y="942238"/>
                  </a:lnTo>
                  <a:lnTo>
                    <a:pt x="1157490" y="1000594"/>
                  </a:lnTo>
                  <a:lnTo>
                    <a:pt x="1154912" y="1036497"/>
                  </a:lnTo>
                  <a:lnTo>
                    <a:pt x="1155433" y="1074356"/>
                  </a:lnTo>
                  <a:lnTo>
                    <a:pt x="1158938" y="1114005"/>
                  </a:lnTo>
                  <a:lnTo>
                    <a:pt x="1165263" y="1155293"/>
                  </a:lnTo>
                  <a:lnTo>
                    <a:pt x="1174305" y="1198041"/>
                  </a:lnTo>
                  <a:lnTo>
                    <a:pt x="1185926" y="1242110"/>
                  </a:lnTo>
                  <a:lnTo>
                    <a:pt x="1199997" y="1287322"/>
                  </a:lnTo>
                  <a:lnTo>
                    <a:pt x="1216367" y="1333525"/>
                  </a:lnTo>
                  <a:lnTo>
                    <a:pt x="1234935" y="1380540"/>
                  </a:lnTo>
                  <a:lnTo>
                    <a:pt x="1255547" y="1428229"/>
                  </a:lnTo>
                  <a:lnTo>
                    <a:pt x="1278077" y="1476425"/>
                  </a:lnTo>
                  <a:lnTo>
                    <a:pt x="1302397" y="1524952"/>
                  </a:lnTo>
                  <a:lnTo>
                    <a:pt x="1328369" y="1573657"/>
                  </a:lnTo>
                  <a:lnTo>
                    <a:pt x="1355864" y="1622386"/>
                  </a:lnTo>
                  <a:lnTo>
                    <a:pt x="1384757" y="1670977"/>
                  </a:lnTo>
                  <a:lnTo>
                    <a:pt x="1414919" y="1719262"/>
                  </a:lnTo>
                  <a:lnTo>
                    <a:pt x="1446199" y="1767078"/>
                  </a:lnTo>
                  <a:lnTo>
                    <a:pt x="1478483" y="1814258"/>
                  </a:lnTo>
                  <a:lnTo>
                    <a:pt x="1511642" y="1860664"/>
                  </a:lnTo>
                  <a:lnTo>
                    <a:pt x="1545526" y="1906104"/>
                  </a:lnTo>
                  <a:lnTo>
                    <a:pt x="1580019" y="1950440"/>
                  </a:lnTo>
                  <a:lnTo>
                    <a:pt x="1614982" y="1993506"/>
                  </a:lnTo>
                  <a:lnTo>
                    <a:pt x="1650288" y="2035136"/>
                  </a:lnTo>
                  <a:lnTo>
                    <a:pt x="1685810" y="2075180"/>
                  </a:lnTo>
                  <a:lnTo>
                    <a:pt x="1721408" y="2113457"/>
                  </a:lnTo>
                  <a:lnTo>
                    <a:pt x="1756956" y="2149818"/>
                  </a:lnTo>
                  <a:lnTo>
                    <a:pt x="1792312" y="2184095"/>
                  </a:lnTo>
                  <a:lnTo>
                    <a:pt x="1827364" y="2216124"/>
                  </a:lnTo>
                  <a:lnTo>
                    <a:pt x="1861959" y="2245766"/>
                  </a:lnTo>
                  <a:lnTo>
                    <a:pt x="1895983" y="2272830"/>
                  </a:lnTo>
                  <a:lnTo>
                    <a:pt x="1929295" y="2297176"/>
                  </a:lnTo>
                  <a:lnTo>
                    <a:pt x="1961769" y="2318639"/>
                  </a:lnTo>
                  <a:lnTo>
                    <a:pt x="2023656" y="2352243"/>
                  </a:lnTo>
                  <a:lnTo>
                    <a:pt x="2080615" y="2372372"/>
                  </a:lnTo>
                  <a:lnTo>
                    <a:pt x="2193493" y="2398814"/>
                  </a:lnTo>
                  <a:lnTo>
                    <a:pt x="2241461" y="2408974"/>
                  </a:lnTo>
                  <a:lnTo>
                    <a:pt x="2285238" y="2416911"/>
                  </a:lnTo>
                  <a:lnTo>
                    <a:pt x="2325903" y="2422512"/>
                  </a:lnTo>
                  <a:lnTo>
                    <a:pt x="2364575" y="2425662"/>
                  </a:lnTo>
                  <a:lnTo>
                    <a:pt x="2402344" y="2426246"/>
                  </a:lnTo>
                  <a:lnTo>
                    <a:pt x="2440292" y="2424125"/>
                  </a:lnTo>
                  <a:lnTo>
                    <a:pt x="2479522" y="2419185"/>
                  </a:lnTo>
                  <a:lnTo>
                    <a:pt x="2515616" y="2412339"/>
                  </a:lnTo>
                  <a:lnTo>
                    <a:pt x="2515616" y="34620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27652" y="0"/>
              <a:ext cx="4187190" cy="1806575"/>
            </a:xfrm>
            <a:custGeom>
              <a:avLst/>
              <a:gdLst/>
              <a:ahLst/>
              <a:cxnLst/>
              <a:rect l="l" t="t" r="r" b="b"/>
              <a:pathLst>
                <a:path w="4187190" h="1806575">
                  <a:moveTo>
                    <a:pt x="3815739" y="2977"/>
                  </a:moveTo>
                  <a:lnTo>
                    <a:pt x="4181071" y="6245"/>
                  </a:lnTo>
                  <a:lnTo>
                    <a:pt x="4187005" y="11743"/>
                  </a:lnTo>
                  <a:lnTo>
                    <a:pt x="4186229" y="62963"/>
                  </a:lnTo>
                  <a:lnTo>
                    <a:pt x="4184000" y="112837"/>
                  </a:lnTo>
                  <a:lnTo>
                    <a:pt x="4180172" y="161230"/>
                  </a:lnTo>
                  <a:lnTo>
                    <a:pt x="4176621" y="175253"/>
                  </a:lnTo>
                  <a:lnTo>
                    <a:pt x="3993390" y="5488"/>
                  </a:lnTo>
                  <a:lnTo>
                    <a:pt x="3815739" y="2977"/>
                  </a:lnTo>
                  <a:close/>
                </a:path>
                <a:path w="4187190" h="1806575">
                  <a:moveTo>
                    <a:pt x="528519" y="1798751"/>
                  </a:moveTo>
                  <a:lnTo>
                    <a:pt x="302371" y="1589225"/>
                  </a:lnTo>
                  <a:lnTo>
                    <a:pt x="383235" y="1629520"/>
                  </a:lnTo>
                  <a:lnTo>
                    <a:pt x="430788" y="1638951"/>
                  </a:lnTo>
                  <a:lnTo>
                    <a:pt x="475913" y="1646133"/>
                  </a:lnTo>
                  <a:lnTo>
                    <a:pt x="518275" y="1650756"/>
                  </a:lnTo>
                  <a:lnTo>
                    <a:pt x="566172" y="1643193"/>
                  </a:lnTo>
                  <a:lnTo>
                    <a:pt x="610636" y="1632450"/>
                  </a:lnTo>
                  <a:lnTo>
                    <a:pt x="664209" y="1612834"/>
                  </a:lnTo>
                  <a:lnTo>
                    <a:pt x="708006" y="1601473"/>
                  </a:lnTo>
                  <a:lnTo>
                    <a:pt x="759291" y="1579735"/>
                  </a:lnTo>
                  <a:lnTo>
                    <a:pt x="809430" y="1556938"/>
                  </a:lnTo>
                  <a:lnTo>
                    <a:pt x="858426" y="1533080"/>
                  </a:lnTo>
                  <a:lnTo>
                    <a:pt x="906276" y="1508161"/>
                  </a:lnTo>
                  <a:lnTo>
                    <a:pt x="944351" y="1491499"/>
                  </a:lnTo>
                  <a:lnTo>
                    <a:pt x="989913" y="1464460"/>
                  </a:lnTo>
                  <a:lnTo>
                    <a:pt x="1035637" y="1437571"/>
                  </a:lnTo>
                  <a:lnTo>
                    <a:pt x="1082171" y="1411432"/>
                  </a:lnTo>
                  <a:lnTo>
                    <a:pt x="1129507" y="1386037"/>
                  </a:lnTo>
                  <a:lnTo>
                    <a:pt x="1177637" y="1361378"/>
                  </a:lnTo>
                  <a:lnTo>
                    <a:pt x="1217923" y="1346764"/>
                  </a:lnTo>
                  <a:lnTo>
                    <a:pt x="1267620" y="1323555"/>
                  </a:lnTo>
                  <a:lnTo>
                    <a:pt x="1318088" y="1301062"/>
                  </a:lnTo>
                  <a:lnTo>
                    <a:pt x="1360688" y="1288592"/>
                  </a:lnTo>
                  <a:lnTo>
                    <a:pt x="1412676" y="1267507"/>
                  </a:lnTo>
                  <a:lnTo>
                    <a:pt x="1456782" y="1256431"/>
                  </a:lnTo>
                  <a:lnTo>
                    <a:pt x="1510259" y="1236726"/>
                  </a:lnTo>
                  <a:lnTo>
                    <a:pt x="1555838" y="1227016"/>
                  </a:lnTo>
                  <a:lnTo>
                    <a:pt x="1602143" y="1217979"/>
                  </a:lnTo>
                  <a:lnTo>
                    <a:pt x="1657797" y="1200290"/>
                  </a:lnTo>
                  <a:lnTo>
                    <a:pt x="1705530" y="1192575"/>
                  </a:lnTo>
                  <a:lnTo>
                    <a:pt x="1753965" y="1185512"/>
                  </a:lnTo>
                  <a:lnTo>
                    <a:pt x="1803240" y="1179226"/>
                  </a:lnTo>
                  <a:lnTo>
                    <a:pt x="1862127" y="1164532"/>
                  </a:lnTo>
                  <a:lnTo>
                    <a:pt x="1913364" y="1160064"/>
                  </a:lnTo>
                  <a:lnTo>
                    <a:pt x="1956950" y="1165821"/>
                  </a:lnTo>
                  <a:lnTo>
                    <a:pt x="2010148" y="1163170"/>
                  </a:lnTo>
                  <a:lnTo>
                    <a:pt x="2064328" y="1161429"/>
                  </a:lnTo>
                  <a:lnTo>
                    <a:pt x="2119489" y="1160596"/>
                  </a:lnTo>
                  <a:lnTo>
                    <a:pt x="2166999" y="1169988"/>
                  </a:lnTo>
                  <a:lnTo>
                    <a:pt x="2349410" y="1200488"/>
                  </a:lnTo>
                  <a:lnTo>
                    <a:pt x="2705423" y="1236013"/>
                  </a:lnTo>
                  <a:lnTo>
                    <a:pt x="2752289" y="1244809"/>
                  </a:lnTo>
                  <a:lnTo>
                    <a:pt x="2806653" y="1243238"/>
                  </a:lnTo>
                  <a:lnTo>
                    <a:pt x="2851295" y="1249973"/>
                  </a:lnTo>
                  <a:lnTo>
                    <a:pt x="2903520" y="1246421"/>
                  </a:lnTo>
                  <a:lnTo>
                    <a:pt x="2954741" y="1241938"/>
                  </a:lnTo>
                  <a:lnTo>
                    <a:pt x="3004999" y="1236563"/>
                  </a:lnTo>
                  <a:lnTo>
                    <a:pt x="3054339" y="1230337"/>
                  </a:lnTo>
                  <a:lnTo>
                    <a:pt x="3102802" y="1223299"/>
                  </a:lnTo>
                  <a:lnTo>
                    <a:pt x="3150431" y="1215489"/>
                  </a:lnTo>
                  <a:lnTo>
                    <a:pt x="3205901" y="1197630"/>
                  </a:lnTo>
                  <a:lnTo>
                    <a:pt x="3251992" y="1188394"/>
                  </a:lnTo>
                  <a:lnTo>
                    <a:pt x="3297378" y="1178505"/>
                  </a:lnTo>
                  <a:lnTo>
                    <a:pt x="3350734" y="1158687"/>
                  </a:lnTo>
                  <a:lnTo>
                    <a:pt x="3380477" y="1151618"/>
                  </a:lnTo>
                  <a:lnTo>
                    <a:pt x="3417871" y="1134324"/>
                  </a:lnTo>
                  <a:lnTo>
                    <a:pt x="3445979" y="1125740"/>
                  </a:lnTo>
                  <a:lnTo>
                    <a:pt x="3482391" y="1107537"/>
                  </a:lnTo>
                  <a:lnTo>
                    <a:pt x="3519049" y="1089562"/>
                  </a:lnTo>
                  <a:lnTo>
                    <a:pt x="3559597" y="1057877"/>
                  </a:lnTo>
                  <a:lnTo>
                    <a:pt x="3586609" y="1030964"/>
                  </a:lnTo>
                  <a:lnTo>
                    <a:pt x="3617183" y="990039"/>
                  </a:lnTo>
                  <a:lnTo>
                    <a:pt x="3643046" y="944749"/>
                  </a:lnTo>
                  <a:lnTo>
                    <a:pt x="3668995" y="899539"/>
                  </a:lnTo>
                  <a:lnTo>
                    <a:pt x="3720979" y="809198"/>
                  </a:lnTo>
                  <a:lnTo>
                    <a:pt x="3746929" y="763987"/>
                  </a:lnTo>
                  <a:lnTo>
                    <a:pt x="3772792" y="718697"/>
                  </a:lnTo>
                  <a:lnTo>
                    <a:pt x="3798525" y="673287"/>
                  </a:lnTo>
                  <a:lnTo>
                    <a:pt x="3824087" y="627718"/>
                  </a:lnTo>
                  <a:lnTo>
                    <a:pt x="3849433" y="581949"/>
                  </a:lnTo>
                  <a:lnTo>
                    <a:pt x="3874568" y="535984"/>
                  </a:lnTo>
                  <a:lnTo>
                    <a:pt x="3897965" y="488409"/>
                  </a:lnTo>
                  <a:lnTo>
                    <a:pt x="3919687" y="439282"/>
                  </a:lnTo>
                  <a:lnTo>
                    <a:pt x="3939794" y="388659"/>
                  </a:lnTo>
                  <a:lnTo>
                    <a:pt x="3949716" y="345912"/>
                  </a:lnTo>
                  <a:lnTo>
                    <a:pt x="3966778" y="292468"/>
                  </a:lnTo>
                  <a:lnTo>
                    <a:pt x="3973777" y="247014"/>
                  </a:lnTo>
                  <a:lnTo>
                    <a:pt x="3988039" y="190975"/>
                  </a:lnTo>
                  <a:lnTo>
                    <a:pt x="3988700" y="139648"/>
                  </a:lnTo>
                  <a:lnTo>
                    <a:pt x="3997011" y="78096"/>
                  </a:lnTo>
                  <a:lnTo>
                    <a:pt x="3995383" y="24648"/>
                  </a:lnTo>
                  <a:lnTo>
                    <a:pt x="3993390" y="5488"/>
                  </a:lnTo>
                  <a:lnTo>
                    <a:pt x="4176621" y="175253"/>
                  </a:lnTo>
                  <a:lnTo>
                    <a:pt x="4165969" y="217323"/>
                  </a:lnTo>
                  <a:lnTo>
                    <a:pt x="4158508" y="262350"/>
                  </a:lnTo>
                  <a:lnTo>
                    <a:pt x="4150632" y="306992"/>
                  </a:lnTo>
                  <a:lnTo>
                    <a:pt x="4132949" y="359861"/>
                  </a:lnTo>
                  <a:lnTo>
                    <a:pt x="4122705" y="402309"/>
                  </a:lnTo>
                  <a:lnTo>
                    <a:pt x="4102624" y="452957"/>
                  </a:lnTo>
                  <a:lnTo>
                    <a:pt x="4081323" y="502474"/>
                  </a:lnTo>
                  <a:lnTo>
                    <a:pt x="4067420" y="541531"/>
                  </a:lnTo>
                  <a:lnTo>
                    <a:pt x="4043636" y="588747"/>
                  </a:lnTo>
                  <a:lnTo>
                    <a:pt x="4018588" y="634793"/>
                  </a:lnTo>
                  <a:lnTo>
                    <a:pt x="3992264" y="679656"/>
                  </a:lnTo>
                  <a:lnTo>
                    <a:pt x="3911359" y="812454"/>
                  </a:lnTo>
                  <a:lnTo>
                    <a:pt x="3794855" y="998835"/>
                  </a:lnTo>
                  <a:lnTo>
                    <a:pt x="3740918" y="1087367"/>
                  </a:lnTo>
                  <a:lnTo>
                    <a:pt x="3719237" y="1119219"/>
                  </a:lnTo>
                  <a:lnTo>
                    <a:pt x="3684907" y="1156665"/>
                  </a:lnTo>
                  <a:lnTo>
                    <a:pt x="3646726" y="1190542"/>
                  </a:lnTo>
                  <a:lnTo>
                    <a:pt x="3604862" y="1221007"/>
                  </a:lnTo>
                  <a:lnTo>
                    <a:pt x="3568113" y="1238898"/>
                  </a:lnTo>
                  <a:lnTo>
                    <a:pt x="3532981" y="1258288"/>
                  </a:lnTo>
                  <a:lnTo>
                    <a:pt x="3505990" y="1267907"/>
                  </a:lnTo>
                  <a:lnTo>
                    <a:pt x="3469387" y="1285933"/>
                  </a:lnTo>
                  <a:lnTo>
                    <a:pt x="3431312" y="1302595"/>
                  </a:lnTo>
                  <a:lnTo>
                    <a:pt x="3387388" y="1313839"/>
                  </a:lnTo>
                  <a:lnTo>
                    <a:pt x="3334318" y="1333922"/>
                  </a:lnTo>
                  <a:lnTo>
                    <a:pt x="3289316" y="1344166"/>
                  </a:lnTo>
                  <a:lnTo>
                    <a:pt x="3243699" y="1353841"/>
                  </a:lnTo>
                  <a:lnTo>
                    <a:pt x="3188788" y="1372218"/>
                  </a:lnTo>
                  <a:lnTo>
                    <a:pt x="3141795" y="1380618"/>
                  </a:lnTo>
                  <a:lnTo>
                    <a:pt x="3094039" y="1388311"/>
                  </a:lnTo>
                  <a:lnTo>
                    <a:pt x="3045471" y="1395252"/>
                  </a:lnTo>
                  <a:lnTo>
                    <a:pt x="2996041" y="1401394"/>
                  </a:lnTo>
                  <a:lnTo>
                    <a:pt x="2945699" y="1406691"/>
                  </a:lnTo>
                  <a:lnTo>
                    <a:pt x="2894396" y="1411098"/>
                  </a:lnTo>
                  <a:lnTo>
                    <a:pt x="2842083" y="1414569"/>
                  </a:lnTo>
                  <a:lnTo>
                    <a:pt x="2788709" y="1417057"/>
                  </a:lnTo>
                  <a:lnTo>
                    <a:pt x="2742856" y="1409201"/>
                  </a:lnTo>
                  <a:lnTo>
                    <a:pt x="2687213" y="1409586"/>
                  </a:lnTo>
                  <a:lnTo>
                    <a:pt x="2594693" y="1393119"/>
                  </a:lnTo>
                  <a:lnTo>
                    <a:pt x="2539894" y="1394286"/>
                  </a:lnTo>
                  <a:lnTo>
                    <a:pt x="2400656" y="1369160"/>
                  </a:lnTo>
                  <a:lnTo>
                    <a:pt x="2345063" y="1369592"/>
                  </a:lnTo>
                  <a:lnTo>
                    <a:pt x="2249280" y="1350101"/>
                  </a:lnTo>
                  <a:lnTo>
                    <a:pt x="2200816" y="1339825"/>
                  </a:lnTo>
                  <a:lnTo>
                    <a:pt x="2143557" y="1338714"/>
                  </a:lnTo>
                  <a:lnTo>
                    <a:pt x="2094059" y="1327479"/>
                  </a:lnTo>
                  <a:lnTo>
                    <a:pt x="2037271" y="1326804"/>
                  </a:lnTo>
                  <a:lnTo>
                    <a:pt x="1981886" y="1327429"/>
                  </a:lnTo>
                  <a:lnTo>
                    <a:pt x="1927966" y="1329411"/>
                  </a:lnTo>
                  <a:lnTo>
                    <a:pt x="1875572" y="1332807"/>
                  </a:lnTo>
                  <a:lnTo>
                    <a:pt x="1824763" y="1337672"/>
                  </a:lnTo>
                  <a:lnTo>
                    <a:pt x="1775602" y="1344063"/>
                  </a:lnTo>
                  <a:lnTo>
                    <a:pt x="1747548" y="1352697"/>
                  </a:lnTo>
                  <a:lnTo>
                    <a:pt x="1718841" y="1360726"/>
                  </a:lnTo>
                  <a:lnTo>
                    <a:pt x="1698110" y="1358832"/>
                  </a:lnTo>
                  <a:lnTo>
                    <a:pt x="1668095" y="1365649"/>
                  </a:lnTo>
                  <a:lnTo>
                    <a:pt x="1619415" y="1372485"/>
                  </a:lnTo>
                  <a:lnTo>
                    <a:pt x="1563149" y="1389607"/>
                  </a:lnTo>
                  <a:lnTo>
                    <a:pt x="1516568" y="1398389"/>
                  </a:lnTo>
                  <a:lnTo>
                    <a:pt x="1471048" y="1408154"/>
                  </a:lnTo>
                  <a:lnTo>
                    <a:pt x="1417966" y="1428226"/>
                  </a:lnTo>
                  <a:lnTo>
                    <a:pt x="1374593" y="1439979"/>
                  </a:lnTo>
                  <a:lnTo>
                    <a:pt x="1323673" y="1462054"/>
                  </a:lnTo>
                  <a:lnTo>
                    <a:pt x="1273846" y="1485141"/>
                  </a:lnTo>
                  <a:lnTo>
                    <a:pt x="1233751" y="1499932"/>
                  </a:lnTo>
                  <a:lnTo>
                    <a:pt x="1186133" y="1525066"/>
                  </a:lnTo>
                  <a:lnTo>
                    <a:pt x="1139631" y="1551235"/>
                  </a:lnTo>
                  <a:lnTo>
                    <a:pt x="1102207" y="1568501"/>
                  </a:lnTo>
                  <a:lnTo>
                    <a:pt x="1056037" y="1594976"/>
                  </a:lnTo>
                  <a:lnTo>
                    <a:pt x="1009637" y="1621238"/>
                  </a:lnTo>
                  <a:lnTo>
                    <a:pt x="971522" y="1637865"/>
                  </a:lnTo>
                  <a:lnTo>
                    <a:pt x="924316" y="1663380"/>
                  </a:lnTo>
                  <a:lnTo>
                    <a:pt x="876535" y="1688363"/>
                  </a:lnTo>
                  <a:lnTo>
                    <a:pt x="836694" y="1703389"/>
                  </a:lnTo>
                  <a:lnTo>
                    <a:pt x="787416" y="1726985"/>
                  </a:lnTo>
                  <a:lnTo>
                    <a:pt x="745848" y="1740412"/>
                  </a:lnTo>
                  <a:lnTo>
                    <a:pt x="694613" y="1762195"/>
                  </a:lnTo>
                  <a:lnTo>
                    <a:pt x="651595" y="1774277"/>
                  </a:lnTo>
                  <a:lnTo>
                    <a:pt x="607050" y="1784946"/>
                  </a:lnTo>
                  <a:lnTo>
                    <a:pt x="560737" y="1793975"/>
                  </a:lnTo>
                  <a:lnTo>
                    <a:pt x="528519" y="1798751"/>
                  </a:lnTo>
                  <a:close/>
                </a:path>
                <a:path w="4187190" h="1806575">
                  <a:moveTo>
                    <a:pt x="3708195" y="2015"/>
                  </a:moveTo>
                  <a:lnTo>
                    <a:pt x="3708750" y="1464"/>
                  </a:lnTo>
                  <a:lnTo>
                    <a:pt x="3815739" y="2977"/>
                  </a:lnTo>
                  <a:lnTo>
                    <a:pt x="3708195" y="2015"/>
                  </a:lnTo>
                  <a:close/>
                </a:path>
                <a:path w="4187190" h="1806575">
                  <a:moveTo>
                    <a:pt x="191567" y="1711634"/>
                  </a:moveTo>
                  <a:lnTo>
                    <a:pt x="77662" y="1606100"/>
                  </a:lnTo>
                  <a:lnTo>
                    <a:pt x="49410" y="1562612"/>
                  </a:lnTo>
                  <a:lnTo>
                    <a:pt x="31376" y="1511277"/>
                  </a:lnTo>
                  <a:lnTo>
                    <a:pt x="15386" y="1461836"/>
                  </a:lnTo>
                  <a:lnTo>
                    <a:pt x="1897" y="1414713"/>
                  </a:lnTo>
                  <a:lnTo>
                    <a:pt x="0" y="1361015"/>
                  </a:lnTo>
                  <a:lnTo>
                    <a:pt x="4284" y="1313046"/>
                  </a:lnTo>
                  <a:lnTo>
                    <a:pt x="1083" y="1275453"/>
                  </a:lnTo>
                  <a:lnTo>
                    <a:pt x="7493" y="1229453"/>
                  </a:lnTo>
                  <a:lnTo>
                    <a:pt x="14721" y="1184210"/>
                  </a:lnTo>
                  <a:lnTo>
                    <a:pt x="19769" y="1136948"/>
                  </a:lnTo>
                  <a:lnTo>
                    <a:pt x="33612" y="1080521"/>
                  </a:lnTo>
                  <a:lnTo>
                    <a:pt x="38987" y="1033562"/>
                  </a:lnTo>
                  <a:lnTo>
                    <a:pt x="44525" y="986754"/>
                  </a:lnTo>
                  <a:lnTo>
                    <a:pt x="58859" y="930781"/>
                  </a:lnTo>
                  <a:lnTo>
                    <a:pt x="64724" y="884277"/>
                  </a:lnTo>
                  <a:lnTo>
                    <a:pt x="79384" y="828607"/>
                  </a:lnTo>
                  <a:lnTo>
                    <a:pt x="85577" y="782405"/>
                  </a:lnTo>
                  <a:lnTo>
                    <a:pt x="98745" y="742667"/>
                  </a:lnTo>
                  <a:lnTo>
                    <a:pt x="104100" y="713001"/>
                  </a:lnTo>
                  <a:lnTo>
                    <a:pt x="119067" y="674929"/>
                  </a:lnTo>
                  <a:lnTo>
                    <a:pt x="135178" y="637917"/>
                  </a:lnTo>
                  <a:lnTo>
                    <a:pt x="158194" y="589988"/>
                  </a:lnTo>
                  <a:lnTo>
                    <a:pt x="187487" y="547877"/>
                  </a:lnTo>
                  <a:lnTo>
                    <a:pt x="223059" y="511582"/>
                  </a:lnTo>
                  <a:lnTo>
                    <a:pt x="264909" y="481104"/>
                  </a:lnTo>
                  <a:lnTo>
                    <a:pt x="313038" y="456443"/>
                  </a:lnTo>
                  <a:lnTo>
                    <a:pt x="413045" y="410595"/>
                  </a:lnTo>
                  <a:lnTo>
                    <a:pt x="463703" y="388278"/>
                  </a:lnTo>
                  <a:lnTo>
                    <a:pt x="507037" y="376488"/>
                  </a:lnTo>
                  <a:lnTo>
                    <a:pt x="1271089" y="97540"/>
                  </a:lnTo>
                  <a:lnTo>
                    <a:pt x="1322877" y="76269"/>
                  </a:lnTo>
                  <a:lnTo>
                    <a:pt x="1369037" y="67097"/>
                  </a:lnTo>
                  <a:lnTo>
                    <a:pt x="1418007" y="60529"/>
                  </a:lnTo>
                  <a:lnTo>
                    <a:pt x="1460961" y="65700"/>
                  </a:lnTo>
                  <a:lnTo>
                    <a:pt x="1514969" y="63799"/>
                  </a:lnTo>
                  <a:lnTo>
                    <a:pt x="1562574" y="73280"/>
                  </a:lnTo>
                  <a:lnTo>
                    <a:pt x="2047377" y="176190"/>
                  </a:lnTo>
                  <a:lnTo>
                    <a:pt x="2143368" y="195874"/>
                  </a:lnTo>
                  <a:lnTo>
                    <a:pt x="2332772" y="232853"/>
                  </a:lnTo>
                  <a:lnTo>
                    <a:pt x="2472074" y="258038"/>
                  </a:lnTo>
                  <a:lnTo>
                    <a:pt x="2526531" y="256554"/>
                  </a:lnTo>
                  <a:lnTo>
                    <a:pt x="2572026" y="264079"/>
                  </a:lnTo>
                  <a:lnTo>
                    <a:pt x="2629119" y="265037"/>
                  </a:lnTo>
                  <a:lnTo>
                    <a:pt x="2677276" y="275028"/>
                  </a:lnTo>
                  <a:lnTo>
                    <a:pt x="2790424" y="275982"/>
                  </a:lnTo>
                  <a:lnTo>
                    <a:pt x="2838397" y="285803"/>
                  </a:lnTo>
                  <a:lnTo>
                    <a:pt x="2895185" y="286478"/>
                  </a:lnTo>
                  <a:lnTo>
                    <a:pt x="2943647" y="296752"/>
                  </a:lnTo>
                  <a:lnTo>
                    <a:pt x="2997429" y="294642"/>
                  </a:lnTo>
                  <a:lnTo>
                    <a:pt x="3047626" y="289210"/>
                  </a:lnTo>
                  <a:lnTo>
                    <a:pt x="3094141" y="280368"/>
                  </a:lnTo>
                  <a:lnTo>
                    <a:pt x="3136878" y="268024"/>
                  </a:lnTo>
                  <a:lnTo>
                    <a:pt x="3184370" y="242774"/>
                  </a:lnTo>
                  <a:lnTo>
                    <a:pt x="3227890" y="213843"/>
                  </a:lnTo>
                  <a:lnTo>
                    <a:pt x="3269773" y="183395"/>
                  </a:lnTo>
                  <a:lnTo>
                    <a:pt x="3302044" y="161355"/>
                  </a:lnTo>
                  <a:lnTo>
                    <a:pt x="3341965" y="129090"/>
                  </a:lnTo>
                  <a:lnTo>
                    <a:pt x="3380905" y="95915"/>
                  </a:lnTo>
                  <a:lnTo>
                    <a:pt x="3418864" y="61832"/>
                  </a:lnTo>
                  <a:lnTo>
                    <a:pt x="3455842" y="26840"/>
                  </a:lnTo>
                  <a:lnTo>
                    <a:pt x="3482931" y="0"/>
                  </a:lnTo>
                  <a:lnTo>
                    <a:pt x="3708195" y="2015"/>
                  </a:lnTo>
                  <a:lnTo>
                    <a:pt x="3690711" y="19377"/>
                  </a:lnTo>
                  <a:lnTo>
                    <a:pt x="3653955" y="54575"/>
                  </a:lnTo>
                  <a:lnTo>
                    <a:pt x="3616366" y="89001"/>
                  </a:lnTo>
                  <a:lnTo>
                    <a:pt x="3577959" y="122670"/>
                  </a:lnTo>
                  <a:lnTo>
                    <a:pt x="3530119" y="164911"/>
                  </a:lnTo>
                  <a:lnTo>
                    <a:pt x="3490125" y="197108"/>
                  </a:lnTo>
                  <a:lnTo>
                    <a:pt x="3449359" y="228591"/>
                  </a:lnTo>
                  <a:lnTo>
                    <a:pt x="3407840" y="259375"/>
                  </a:lnTo>
                  <a:lnTo>
                    <a:pt x="3365581" y="289475"/>
                  </a:lnTo>
                  <a:lnTo>
                    <a:pt x="3322598" y="318904"/>
                  </a:lnTo>
                  <a:lnTo>
                    <a:pt x="3278909" y="347677"/>
                  </a:lnTo>
                  <a:lnTo>
                    <a:pt x="3243013" y="366359"/>
                  </a:lnTo>
                  <a:lnTo>
                    <a:pt x="3195070" y="391192"/>
                  </a:lnTo>
                  <a:lnTo>
                    <a:pt x="3143923" y="413056"/>
                  </a:lnTo>
                  <a:lnTo>
                    <a:pt x="3098418" y="422835"/>
                  </a:lnTo>
                  <a:lnTo>
                    <a:pt x="3050136" y="430041"/>
                  </a:lnTo>
                  <a:lnTo>
                    <a:pt x="2999292" y="434873"/>
                  </a:lnTo>
                  <a:lnTo>
                    <a:pt x="2954731" y="428213"/>
                  </a:lnTo>
                  <a:lnTo>
                    <a:pt x="2899052" y="428566"/>
                  </a:lnTo>
                  <a:lnTo>
                    <a:pt x="2843864" y="429373"/>
                  </a:lnTo>
                  <a:lnTo>
                    <a:pt x="2797635" y="421168"/>
                  </a:lnTo>
                  <a:lnTo>
                    <a:pt x="2742938" y="422430"/>
                  </a:lnTo>
                  <a:lnTo>
                    <a:pt x="2690048" y="425367"/>
                  </a:lnTo>
                  <a:lnTo>
                    <a:pt x="2645173" y="418415"/>
                  </a:lnTo>
                  <a:lnTo>
                    <a:pt x="2591059" y="420218"/>
                  </a:lnTo>
                  <a:lnTo>
                    <a:pt x="2544980" y="412152"/>
                  </a:lnTo>
                  <a:lnTo>
                    <a:pt x="2489684" y="412859"/>
                  </a:lnTo>
                  <a:lnTo>
                    <a:pt x="2442444" y="403717"/>
                  </a:lnTo>
                  <a:lnTo>
                    <a:pt x="2394638" y="394051"/>
                  </a:lnTo>
                  <a:lnTo>
                    <a:pt x="2346278" y="383871"/>
                  </a:lnTo>
                  <a:lnTo>
                    <a:pt x="2288743" y="382504"/>
                  </a:lnTo>
                  <a:lnTo>
                    <a:pt x="2247937" y="362010"/>
                  </a:lnTo>
                  <a:lnTo>
                    <a:pt x="2100136" y="328951"/>
                  </a:lnTo>
                  <a:lnTo>
                    <a:pt x="2003014" y="308218"/>
                  </a:lnTo>
                  <a:lnTo>
                    <a:pt x="1946142" y="307465"/>
                  </a:lnTo>
                  <a:lnTo>
                    <a:pt x="1754513" y="268425"/>
                  </a:lnTo>
                  <a:lnTo>
                    <a:pt x="1650387" y="258517"/>
                  </a:lnTo>
                  <a:lnTo>
                    <a:pt x="1554740" y="239152"/>
                  </a:lnTo>
                  <a:lnTo>
                    <a:pt x="1509281" y="231660"/>
                  </a:lnTo>
                  <a:lnTo>
                    <a:pt x="1457617" y="235733"/>
                  </a:lnTo>
                  <a:lnTo>
                    <a:pt x="1417348" y="233049"/>
                  </a:lnTo>
                  <a:lnTo>
                    <a:pt x="1362913" y="251867"/>
                  </a:lnTo>
                  <a:lnTo>
                    <a:pt x="1320541" y="264549"/>
                  </a:lnTo>
                  <a:lnTo>
                    <a:pt x="1278552" y="277585"/>
                  </a:lnTo>
                  <a:lnTo>
                    <a:pt x="1227885" y="299895"/>
                  </a:lnTo>
                  <a:lnTo>
                    <a:pt x="1185812" y="312853"/>
                  </a:lnTo>
                  <a:lnTo>
                    <a:pt x="1135077" y="335099"/>
                  </a:lnTo>
                  <a:lnTo>
                    <a:pt x="1092951" y="348008"/>
                  </a:lnTo>
                  <a:lnTo>
                    <a:pt x="1042178" y="370219"/>
                  </a:lnTo>
                  <a:lnTo>
                    <a:pt x="856348" y="440429"/>
                  </a:lnTo>
                  <a:lnTo>
                    <a:pt x="772171" y="466318"/>
                  </a:lnTo>
                  <a:lnTo>
                    <a:pt x="721504" y="488627"/>
                  </a:lnTo>
                  <a:lnTo>
                    <a:pt x="679515" y="501663"/>
                  </a:lnTo>
                  <a:lnTo>
                    <a:pt x="628688" y="523824"/>
                  </a:lnTo>
                  <a:lnTo>
                    <a:pt x="578297" y="546389"/>
                  </a:lnTo>
                  <a:lnTo>
                    <a:pt x="536828" y="559907"/>
                  </a:lnTo>
                  <a:lnTo>
                    <a:pt x="436918" y="605845"/>
                  </a:lnTo>
                  <a:lnTo>
                    <a:pt x="395449" y="619363"/>
                  </a:lnTo>
                  <a:lnTo>
                    <a:pt x="361434" y="639787"/>
                  </a:lnTo>
                  <a:lnTo>
                    <a:pt x="340956" y="655440"/>
                  </a:lnTo>
                  <a:lnTo>
                    <a:pt x="317078" y="685257"/>
                  </a:lnTo>
                  <a:lnTo>
                    <a:pt x="298760" y="720224"/>
                  </a:lnTo>
                  <a:lnTo>
                    <a:pt x="295415" y="734438"/>
                  </a:lnTo>
                  <a:lnTo>
                    <a:pt x="283765" y="758271"/>
                  </a:lnTo>
                  <a:lnTo>
                    <a:pt x="281401" y="773394"/>
                  </a:lnTo>
                  <a:lnTo>
                    <a:pt x="280019" y="789425"/>
                  </a:lnTo>
                  <a:lnTo>
                    <a:pt x="258329" y="890522"/>
                  </a:lnTo>
                  <a:lnTo>
                    <a:pt x="251827" y="936437"/>
                  </a:lnTo>
                  <a:lnTo>
                    <a:pt x="236724" y="991696"/>
                  </a:lnTo>
                  <a:lnTo>
                    <a:pt x="223918" y="1083709"/>
                  </a:lnTo>
                  <a:lnTo>
                    <a:pt x="208972" y="1139115"/>
                  </a:lnTo>
                  <a:lnTo>
                    <a:pt x="190510" y="1277828"/>
                  </a:lnTo>
                  <a:lnTo>
                    <a:pt x="182431" y="1304968"/>
                  </a:lnTo>
                  <a:lnTo>
                    <a:pt x="183146" y="1322944"/>
                  </a:lnTo>
                  <a:lnTo>
                    <a:pt x="184188" y="1341223"/>
                  </a:lnTo>
                  <a:lnTo>
                    <a:pt x="185721" y="1359956"/>
                  </a:lnTo>
                  <a:lnTo>
                    <a:pt x="184331" y="1410608"/>
                  </a:lnTo>
                  <a:lnTo>
                    <a:pt x="194394" y="1454556"/>
                  </a:lnTo>
                  <a:lnTo>
                    <a:pt x="215294" y="1491234"/>
                  </a:lnTo>
                  <a:lnTo>
                    <a:pt x="237789" y="1529389"/>
                  </a:lnTo>
                  <a:lnTo>
                    <a:pt x="528519" y="1798751"/>
                  </a:lnTo>
                  <a:lnTo>
                    <a:pt x="512410" y="1801139"/>
                  </a:lnTo>
                  <a:lnTo>
                    <a:pt x="461825" y="1806212"/>
                  </a:lnTo>
                  <a:lnTo>
                    <a:pt x="417370" y="1799650"/>
                  </a:lnTo>
                  <a:lnTo>
                    <a:pt x="370170" y="1790545"/>
                  </a:lnTo>
                  <a:lnTo>
                    <a:pt x="321557" y="1780131"/>
                  </a:lnTo>
                  <a:lnTo>
                    <a:pt x="279733" y="1758695"/>
                  </a:lnTo>
                  <a:lnTo>
                    <a:pt x="191567" y="1711634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564" y="3270090"/>
            <a:ext cx="4124324" cy="3657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1675" y="3270090"/>
            <a:ext cx="4124324" cy="36575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196786" y="992201"/>
            <a:ext cx="6091555" cy="5935980"/>
            <a:chOff x="12196786" y="992201"/>
            <a:chExt cx="6091555" cy="59359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6786" y="3270090"/>
              <a:ext cx="4124324" cy="36575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96886" y="2980607"/>
              <a:ext cx="4124325" cy="285750"/>
            </a:xfrm>
            <a:custGeom>
              <a:avLst/>
              <a:gdLst/>
              <a:ahLst/>
              <a:cxnLst/>
              <a:rect l="l" t="t" r="r" b="b"/>
              <a:pathLst>
                <a:path w="4124325" h="285750">
                  <a:moveTo>
                    <a:pt x="4124124" y="285750"/>
                  </a:moveTo>
                  <a:lnTo>
                    <a:pt x="0" y="285750"/>
                  </a:lnTo>
                  <a:lnTo>
                    <a:pt x="0" y="0"/>
                  </a:lnTo>
                  <a:lnTo>
                    <a:pt x="4124124" y="0"/>
                  </a:lnTo>
                  <a:lnTo>
                    <a:pt x="4124124" y="285750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82763" y="1432876"/>
              <a:ext cx="2305685" cy="4062729"/>
            </a:xfrm>
            <a:custGeom>
              <a:avLst/>
              <a:gdLst/>
              <a:ahLst/>
              <a:cxnLst/>
              <a:rect l="l" t="t" r="r" b="b"/>
              <a:pathLst>
                <a:path w="2305684" h="4062729">
                  <a:moveTo>
                    <a:pt x="2305235" y="4062637"/>
                  </a:moveTo>
                  <a:lnTo>
                    <a:pt x="2153010" y="4059716"/>
                  </a:lnTo>
                  <a:lnTo>
                    <a:pt x="2008347" y="4054742"/>
                  </a:lnTo>
                  <a:lnTo>
                    <a:pt x="1911994" y="4049750"/>
                  </a:lnTo>
                  <a:lnTo>
                    <a:pt x="1815900" y="4043083"/>
                  </a:lnTo>
                  <a:lnTo>
                    <a:pt x="1768001" y="4039031"/>
                  </a:lnTo>
                  <a:lnTo>
                    <a:pt x="1720228" y="4034453"/>
                  </a:lnTo>
                  <a:lnTo>
                    <a:pt x="1672601" y="4029312"/>
                  </a:lnTo>
                  <a:lnTo>
                    <a:pt x="1625140" y="4023573"/>
                  </a:lnTo>
                  <a:lnTo>
                    <a:pt x="1577864" y="4017200"/>
                  </a:lnTo>
                  <a:lnTo>
                    <a:pt x="1530796" y="4010157"/>
                  </a:lnTo>
                  <a:lnTo>
                    <a:pt x="1483954" y="4002408"/>
                  </a:lnTo>
                  <a:lnTo>
                    <a:pt x="1437359" y="3993917"/>
                  </a:lnTo>
                  <a:lnTo>
                    <a:pt x="1391032" y="3984649"/>
                  </a:lnTo>
                  <a:lnTo>
                    <a:pt x="1344991" y="3974567"/>
                  </a:lnTo>
                  <a:lnTo>
                    <a:pt x="1299259" y="3963636"/>
                  </a:lnTo>
                  <a:lnTo>
                    <a:pt x="1253854" y="3951819"/>
                  </a:lnTo>
                  <a:lnTo>
                    <a:pt x="1208797" y="3939081"/>
                  </a:lnTo>
                  <a:lnTo>
                    <a:pt x="1164109" y="3925387"/>
                  </a:lnTo>
                  <a:lnTo>
                    <a:pt x="1119809" y="3910699"/>
                  </a:lnTo>
                  <a:lnTo>
                    <a:pt x="1075918" y="3894983"/>
                  </a:lnTo>
                  <a:lnTo>
                    <a:pt x="1032456" y="3878202"/>
                  </a:lnTo>
                  <a:lnTo>
                    <a:pt x="989444" y="3860320"/>
                  </a:lnTo>
                  <a:lnTo>
                    <a:pt x="946900" y="3841303"/>
                  </a:lnTo>
                  <a:lnTo>
                    <a:pt x="904846" y="3821112"/>
                  </a:lnTo>
                  <a:lnTo>
                    <a:pt x="863303" y="3799714"/>
                  </a:lnTo>
                  <a:lnTo>
                    <a:pt x="822289" y="3777072"/>
                  </a:lnTo>
                  <a:lnTo>
                    <a:pt x="781826" y="3753150"/>
                  </a:lnTo>
                  <a:lnTo>
                    <a:pt x="741933" y="3727912"/>
                  </a:lnTo>
                  <a:lnTo>
                    <a:pt x="702631" y="3701322"/>
                  </a:lnTo>
                  <a:lnTo>
                    <a:pt x="663940" y="3673345"/>
                  </a:lnTo>
                  <a:lnTo>
                    <a:pt x="625880" y="3643945"/>
                  </a:lnTo>
                  <a:lnTo>
                    <a:pt x="588472" y="3613085"/>
                  </a:lnTo>
                  <a:lnTo>
                    <a:pt x="551735" y="3580731"/>
                  </a:lnTo>
                  <a:lnTo>
                    <a:pt x="515690" y="3546845"/>
                  </a:lnTo>
                  <a:lnTo>
                    <a:pt x="480358" y="3511392"/>
                  </a:lnTo>
                  <a:lnTo>
                    <a:pt x="444988" y="3473631"/>
                  </a:lnTo>
                  <a:lnTo>
                    <a:pt x="411102" y="3435237"/>
                  </a:lnTo>
                  <a:lnTo>
                    <a:pt x="378684" y="3396233"/>
                  </a:lnTo>
                  <a:lnTo>
                    <a:pt x="347718" y="3356643"/>
                  </a:lnTo>
                  <a:lnTo>
                    <a:pt x="318188" y="3316491"/>
                  </a:lnTo>
                  <a:lnTo>
                    <a:pt x="290081" y="3275800"/>
                  </a:lnTo>
                  <a:lnTo>
                    <a:pt x="263379" y="3234595"/>
                  </a:lnTo>
                  <a:lnTo>
                    <a:pt x="238067" y="3192898"/>
                  </a:lnTo>
                  <a:lnTo>
                    <a:pt x="214130" y="3150734"/>
                  </a:lnTo>
                  <a:lnTo>
                    <a:pt x="191553" y="3108126"/>
                  </a:lnTo>
                  <a:lnTo>
                    <a:pt x="170320" y="3065097"/>
                  </a:lnTo>
                  <a:lnTo>
                    <a:pt x="150416" y="3021673"/>
                  </a:lnTo>
                  <a:lnTo>
                    <a:pt x="131824" y="2977875"/>
                  </a:lnTo>
                  <a:lnTo>
                    <a:pt x="114530" y="2933729"/>
                  </a:lnTo>
                  <a:lnTo>
                    <a:pt x="98518" y="2889257"/>
                  </a:lnTo>
                  <a:lnTo>
                    <a:pt x="83773" y="2844483"/>
                  </a:lnTo>
                  <a:lnTo>
                    <a:pt x="70279" y="2799431"/>
                  </a:lnTo>
                  <a:lnTo>
                    <a:pt x="58021" y="2754125"/>
                  </a:lnTo>
                  <a:lnTo>
                    <a:pt x="46983" y="2708588"/>
                  </a:lnTo>
                  <a:lnTo>
                    <a:pt x="37150" y="2662844"/>
                  </a:lnTo>
                  <a:lnTo>
                    <a:pt x="28506" y="2616917"/>
                  </a:lnTo>
                  <a:lnTo>
                    <a:pt x="21036" y="2570830"/>
                  </a:lnTo>
                  <a:lnTo>
                    <a:pt x="14724" y="2524607"/>
                  </a:lnTo>
                  <a:lnTo>
                    <a:pt x="9555" y="2478272"/>
                  </a:lnTo>
                  <a:lnTo>
                    <a:pt x="5514" y="2431848"/>
                  </a:lnTo>
                  <a:lnTo>
                    <a:pt x="2585" y="2385359"/>
                  </a:lnTo>
                  <a:lnTo>
                    <a:pt x="752" y="2338830"/>
                  </a:lnTo>
                  <a:lnTo>
                    <a:pt x="0" y="2292282"/>
                  </a:lnTo>
                  <a:lnTo>
                    <a:pt x="313" y="2245741"/>
                  </a:lnTo>
                  <a:lnTo>
                    <a:pt x="1677" y="2199229"/>
                  </a:lnTo>
                  <a:lnTo>
                    <a:pt x="4075" y="2152772"/>
                  </a:lnTo>
                  <a:lnTo>
                    <a:pt x="7492" y="2106391"/>
                  </a:lnTo>
                  <a:lnTo>
                    <a:pt x="11913" y="2060111"/>
                  </a:lnTo>
                  <a:lnTo>
                    <a:pt x="17322" y="2013956"/>
                  </a:lnTo>
                  <a:lnTo>
                    <a:pt x="23704" y="1967948"/>
                  </a:lnTo>
                  <a:lnTo>
                    <a:pt x="31042" y="1922113"/>
                  </a:lnTo>
                  <a:lnTo>
                    <a:pt x="39323" y="1876474"/>
                  </a:lnTo>
                  <a:lnTo>
                    <a:pt x="48530" y="1831053"/>
                  </a:lnTo>
                  <a:lnTo>
                    <a:pt x="58648" y="1785876"/>
                  </a:lnTo>
                  <a:lnTo>
                    <a:pt x="69661" y="1740965"/>
                  </a:lnTo>
                  <a:lnTo>
                    <a:pt x="81554" y="1696345"/>
                  </a:lnTo>
                  <a:lnTo>
                    <a:pt x="94311" y="1652039"/>
                  </a:lnTo>
                  <a:lnTo>
                    <a:pt x="107918" y="1608070"/>
                  </a:lnTo>
                  <a:lnTo>
                    <a:pt x="122357" y="1564463"/>
                  </a:lnTo>
                  <a:lnTo>
                    <a:pt x="137615" y="1521241"/>
                  </a:lnTo>
                  <a:lnTo>
                    <a:pt x="153675" y="1478427"/>
                  </a:lnTo>
                  <a:lnTo>
                    <a:pt x="170522" y="1436046"/>
                  </a:lnTo>
                  <a:lnTo>
                    <a:pt x="188141" y="1394121"/>
                  </a:lnTo>
                  <a:lnTo>
                    <a:pt x="206516" y="1352676"/>
                  </a:lnTo>
                  <a:lnTo>
                    <a:pt x="225632" y="1311735"/>
                  </a:lnTo>
                  <a:lnTo>
                    <a:pt x="245472" y="1271320"/>
                  </a:lnTo>
                  <a:lnTo>
                    <a:pt x="266023" y="1231457"/>
                  </a:lnTo>
                  <a:lnTo>
                    <a:pt x="287267" y="1192167"/>
                  </a:lnTo>
                  <a:lnTo>
                    <a:pt x="309190" y="1153477"/>
                  </a:lnTo>
                  <a:lnTo>
                    <a:pt x="331777" y="1115408"/>
                  </a:lnTo>
                  <a:lnTo>
                    <a:pt x="355011" y="1077984"/>
                  </a:lnTo>
                  <a:lnTo>
                    <a:pt x="378878" y="1041230"/>
                  </a:lnTo>
                  <a:lnTo>
                    <a:pt x="403361" y="1005169"/>
                  </a:lnTo>
                  <a:lnTo>
                    <a:pt x="428446" y="969824"/>
                  </a:lnTo>
                  <a:lnTo>
                    <a:pt x="454117" y="935220"/>
                  </a:lnTo>
                  <a:lnTo>
                    <a:pt x="480358" y="901380"/>
                  </a:lnTo>
                  <a:lnTo>
                    <a:pt x="518519" y="853745"/>
                  </a:lnTo>
                  <a:lnTo>
                    <a:pt x="556367" y="807541"/>
                  </a:lnTo>
                  <a:lnTo>
                    <a:pt x="593915" y="762757"/>
                  </a:lnTo>
                  <a:lnTo>
                    <a:pt x="631177" y="719382"/>
                  </a:lnTo>
                  <a:lnTo>
                    <a:pt x="668164" y="677403"/>
                  </a:lnTo>
                  <a:lnTo>
                    <a:pt x="704891" y="636810"/>
                  </a:lnTo>
                  <a:lnTo>
                    <a:pt x="741369" y="597591"/>
                  </a:lnTo>
                  <a:lnTo>
                    <a:pt x="777613" y="559734"/>
                  </a:lnTo>
                  <a:lnTo>
                    <a:pt x="813634" y="523230"/>
                  </a:lnTo>
                  <a:lnTo>
                    <a:pt x="849446" y="488065"/>
                  </a:lnTo>
                  <a:lnTo>
                    <a:pt x="885062" y="454229"/>
                  </a:lnTo>
                  <a:lnTo>
                    <a:pt x="920495" y="421711"/>
                  </a:lnTo>
                  <a:lnTo>
                    <a:pt x="955757" y="390499"/>
                  </a:lnTo>
                  <a:lnTo>
                    <a:pt x="990862" y="360582"/>
                  </a:lnTo>
                  <a:lnTo>
                    <a:pt x="1025823" y="331948"/>
                  </a:lnTo>
                  <a:lnTo>
                    <a:pt x="1060652" y="304586"/>
                  </a:lnTo>
                  <a:lnTo>
                    <a:pt x="1095363" y="278485"/>
                  </a:lnTo>
                  <a:lnTo>
                    <a:pt x="1129969" y="253633"/>
                  </a:lnTo>
                  <a:lnTo>
                    <a:pt x="1164481" y="230019"/>
                  </a:lnTo>
                  <a:lnTo>
                    <a:pt x="1198915" y="207631"/>
                  </a:lnTo>
                  <a:lnTo>
                    <a:pt x="1233281" y="186460"/>
                  </a:lnTo>
                  <a:lnTo>
                    <a:pt x="1267594" y="166491"/>
                  </a:lnTo>
                  <a:lnTo>
                    <a:pt x="1301866" y="147716"/>
                  </a:lnTo>
                  <a:lnTo>
                    <a:pt x="1336110" y="130122"/>
                  </a:lnTo>
                  <a:lnTo>
                    <a:pt x="1404568" y="98432"/>
                  </a:lnTo>
                  <a:lnTo>
                    <a:pt x="1473069" y="71330"/>
                  </a:lnTo>
                  <a:lnTo>
                    <a:pt x="1541719" y="48727"/>
                  </a:lnTo>
                  <a:lnTo>
                    <a:pt x="1610621" y="30530"/>
                  </a:lnTo>
                  <a:lnTo>
                    <a:pt x="1679877" y="16650"/>
                  </a:lnTo>
                  <a:lnTo>
                    <a:pt x="1749593" y="6996"/>
                  </a:lnTo>
                  <a:lnTo>
                    <a:pt x="1819872" y="1476"/>
                  </a:lnTo>
                  <a:lnTo>
                    <a:pt x="1890816" y="0"/>
                  </a:lnTo>
                  <a:lnTo>
                    <a:pt x="1926571" y="749"/>
                  </a:lnTo>
                  <a:lnTo>
                    <a:pt x="1998709" y="5169"/>
                  </a:lnTo>
                  <a:lnTo>
                    <a:pt x="2071773" y="13405"/>
                  </a:lnTo>
                  <a:lnTo>
                    <a:pt x="2145866" y="25367"/>
                  </a:lnTo>
                  <a:lnTo>
                    <a:pt x="2183331" y="32717"/>
                  </a:lnTo>
                  <a:lnTo>
                    <a:pt x="2221092" y="40964"/>
                  </a:lnTo>
                  <a:lnTo>
                    <a:pt x="2259162" y="50098"/>
                  </a:lnTo>
                  <a:lnTo>
                    <a:pt x="2297554" y="60106"/>
                  </a:lnTo>
                  <a:lnTo>
                    <a:pt x="2305235" y="62262"/>
                  </a:lnTo>
                  <a:lnTo>
                    <a:pt x="2305235" y="4062637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9964" y="992201"/>
              <a:ext cx="387985" cy="403225"/>
            </a:xfrm>
            <a:custGeom>
              <a:avLst/>
              <a:gdLst/>
              <a:ahLst/>
              <a:cxnLst/>
              <a:rect l="l" t="t" r="r" b="b"/>
              <a:pathLst>
                <a:path w="387984" h="403225">
                  <a:moveTo>
                    <a:pt x="85761" y="403036"/>
                  </a:moveTo>
                  <a:lnTo>
                    <a:pt x="47137" y="395257"/>
                  </a:lnTo>
                  <a:lnTo>
                    <a:pt x="16283" y="371921"/>
                  </a:lnTo>
                  <a:lnTo>
                    <a:pt x="0" y="317783"/>
                  </a:lnTo>
                  <a:lnTo>
                    <a:pt x="1656" y="298708"/>
                  </a:lnTo>
                  <a:lnTo>
                    <a:pt x="13926" y="254949"/>
                  </a:lnTo>
                  <a:lnTo>
                    <a:pt x="34510" y="212578"/>
                  </a:lnTo>
                  <a:lnTo>
                    <a:pt x="61801" y="172384"/>
                  </a:lnTo>
                  <a:lnTo>
                    <a:pt x="94187" y="135157"/>
                  </a:lnTo>
                  <a:lnTo>
                    <a:pt x="130060" y="101686"/>
                  </a:lnTo>
                  <a:lnTo>
                    <a:pt x="167809" y="72762"/>
                  </a:lnTo>
                  <a:lnTo>
                    <a:pt x="205824" y="49174"/>
                  </a:lnTo>
                  <a:lnTo>
                    <a:pt x="224194" y="36028"/>
                  </a:lnTo>
                  <a:lnTo>
                    <a:pt x="243535" y="23626"/>
                  </a:lnTo>
                  <a:lnTo>
                    <a:pt x="263675" y="12711"/>
                  </a:lnTo>
                  <a:lnTo>
                    <a:pt x="284444" y="4026"/>
                  </a:lnTo>
                  <a:lnTo>
                    <a:pt x="325863" y="0"/>
                  </a:lnTo>
                  <a:lnTo>
                    <a:pt x="357043" y="15594"/>
                  </a:lnTo>
                  <a:lnTo>
                    <a:pt x="377691" y="45099"/>
                  </a:lnTo>
                  <a:lnTo>
                    <a:pt x="387516" y="82803"/>
                  </a:lnTo>
                  <a:lnTo>
                    <a:pt x="386224" y="122997"/>
                  </a:lnTo>
                  <a:lnTo>
                    <a:pt x="372968" y="170824"/>
                  </a:lnTo>
                  <a:lnTo>
                    <a:pt x="350928" y="216495"/>
                  </a:lnTo>
                  <a:lnTo>
                    <a:pt x="321618" y="259199"/>
                  </a:lnTo>
                  <a:lnTo>
                    <a:pt x="286550" y="298125"/>
                  </a:lnTo>
                  <a:lnTo>
                    <a:pt x="247239" y="332461"/>
                  </a:lnTo>
                  <a:lnTo>
                    <a:pt x="205199" y="361398"/>
                  </a:lnTo>
                  <a:lnTo>
                    <a:pt x="161944" y="384123"/>
                  </a:lnTo>
                  <a:lnTo>
                    <a:pt x="124538" y="397927"/>
                  </a:lnTo>
                  <a:lnTo>
                    <a:pt x="105293" y="401883"/>
                  </a:lnTo>
                  <a:lnTo>
                    <a:pt x="85761" y="403036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8109598" y="415514"/>
            <a:ext cx="178435" cy="266700"/>
          </a:xfrm>
          <a:custGeom>
            <a:avLst/>
            <a:gdLst/>
            <a:ahLst/>
            <a:cxnLst/>
            <a:rect l="l" t="t" r="r" b="b"/>
            <a:pathLst>
              <a:path w="178434" h="266700">
                <a:moveTo>
                  <a:pt x="97108" y="266098"/>
                </a:moveTo>
                <a:lnTo>
                  <a:pt x="54236" y="264497"/>
                </a:lnTo>
                <a:lnTo>
                  <a:pt x="19761" y="247727"/>
                </a:lnTo>
                <a:lnTo>
                  <a:pt x="0" y="215230"/>
                </a:lnTo>
                <a:lnTo>
                  <a:pt x="1272" y="166451"/>
                </a:lnTo>
                <a:lnTo>
                  <a:pt x="32452" y="114066"/>
                </a:lnTo>
                <a:lnTo>
                  <a:pt x="60594" y="83962"/>
                </a:lnTo>
                <a:lnTo>
                  <a:pt x="94347" y="54079"/>
                </a:lnTo>
                <a:lnTo>
                  <a:pt x="131641" y="26536"/>
                </a:lnTo>
                <a:lnTo>
                  <a:pt x="170408" y="3454"/>
                </a:lnTo>
                <a:lnTo>
                  <a:pt x="178400" y="0"/>
                </a:lnTo>
                <a:lnTo>
                  <a:pt x="178400" y="232602"/>
                </a:lnTo>
                <a:lnTo>
                  <a:pt x="142057" y="253086"/>
                </a:lnTo>
                <a:lnTo>
                  <a:pt x="97108" y="26609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43728" y="1770666"/>
            <a:ext cx="144271" cy="24708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7206993" y="461782"/>
            <a:ext cx="315595" cy="287020"/>
          </a:xfrm>
          <a:custGeom>
            <a:avLst/>
            <a:gdLst/>
            <a:ahLst/>
            <a:cxnLst/>
            <a:rect l="l" t="t" r="r" b="b"/>
            <a:pathLst>
              <a:path w="315594" h="287020">
                <a:moveTo>
                  <a:pt x="97108" y="286942"/>
                </a:moveTo>
                <a:lnTo>
                  <a:pt x="54236" y="285341"/>
                </a:lnTo>
                <a:lnTo>
                  <a:pt x="19761" y="268571"/>
                </a:lnTo>
                <a:lnTo>
                  <a:pt x="0" y="236074"/>
                </a:lnTo>
                <a:lnTo>
                  <a:pt x="1272" y="187295"/>
                </a:lnTo>
                <a:lnTo>
                  <a:pt x="32452" y="134910"/>
                </a:lnTo>
                <a:lnTo>
                  <a:pt x="60594" y="104806"/>
                </a:lnTo>
                <a:lnTo>
                  <a:pt x="94347" y="74923"/>
                </a:lnTo>
                <a:lnTo>
                  <a:pt x="131641" y="47380"/>
                </a:lnTo>
                <a:lnTo>
                  <a:pt x="170408" y="24298"/>
                </a:lnTo>
                <a:lnTo>
                  <a:pt x="208578" y="7798"/>
                </a:lnTo>
                <a:lnTo>
                  <a:pt x="244084" y="0"/>
                </a:lnTo>
                <a:lnTo>
                  <a:pt x="274856" y="3023"/>
                </a:lnTo>
                <a:lnTo>
                  <a:pt x="298825" y="18990"/>
                </a:lnTo>
                <a:lnTo>
                  <a:pt x="313923" y="50020"/>
                </a:lnTo>
                <a:lnTo>
                  <a:pt x="315085" y="88998"/>
                </a:lnTo>
                <a:lnTo>
                  <a:pt x="301652" y="128082"/>
                </a:lnTo>
                <a:lnTo>
                  <a:pt x="277239" y="165811"/>
                </a:lnTo>
                <a:lnTo>
                  <a:pt x="245458" y="200722"/>
                </a:lnTo>
                <a:lnTo>
                  <a:pt x="209925" y="231354"/>
                </a:lnTo>
                <a:lnTo>
                  <a:pt x="174253" y="256244"/>
                </a:lnTo>
                <a:lnTo>
                  <a:pt x="97108" y="28694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53198" y="972434"/>
            <a:ext cx="254635" cy="232410"/>
          </a:xfrm>
          <a:custGeom>
            <a:avLst/>
            <a:gdLst/>
            <a:ahLst/>
            <a:cxnLst/>
            <a:rect l="l" t="t" r="r" b="b"/>
            <a:pathLst>
              <a:path w="254634" h="232409">
                <a:moveTo>
                  <a:pt x="59997" y="232179"/>
                </a:moveTo>
                <a:lnTo>
                  <a:pt x="31260" y="228401"/>
                </a:lnTo>
                <a:lnTo>
                  <a:pt x="10318" y="207916"/>
                </a:lnTo>
                <a:lnTo>
                  <a:pt x="0" y="167169"/>
                </a:lnTo>
                <a:lnTo>
                  <a:pt x="8056" y="126730"/>
                </a:lnTo>
                <a:lnTo>
                  <a:pt x="32453" y="87550"/>
                </a:lnTo>
                <a:lnTo>
                  <a:pt x="65307" y="53403"/>
                </a:lnTo>
                <a:lnTo>
                  <a:pt x="98731" y="28064"/>
                </a:lnTo>
                <a:lnTo>
                  <a:pt x="169657" y="0"/>
                </a:lnTo>
                <a:lnTo>
                  <a:pt x="206634" y="95"/>
                </a:lnTo>
                <a:lnTo>
                  <a:pt x="242563" y="19523"/>
                </a:lnTo>
                <a:lnTo>
                  <a:pt x="254314" y="46396"/>
                </a:lnTo>
                <a:lnTo>
                  <a:pt x="253381" y="65357"/>
                </a:lnTo>
                <a:lnTo>
                  <a:pt x="237688" y="103108"/>
                </a:lnTo>
                <a:lnTo>
                  <a:pt x="196315" y="151334"/>
                </a:lnTo>
                <a:lnTo>
                  <a:pt x="164688" y="178829"/>
                </a:lnTo>
                <a:lnTo>
                  <a:pt x="129540" y="203838"/>
                </a:lnTo>
                <a:lnTo>
                  <a:pt x="93700" y="222807"/>
                </a:lnTo>
                <a:lnTo>
                  <a:pt x="59997" y="23217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571501" y="25547"/>
            <a:ext cx="254635" cy="232410"/>
          </a:xfrm>
          <a:custGeom>
            <a:avLst/>
            <a:gdLst/>
            <a:ahLst/>
            <a:cxnLst/>
            <a:rect l="l" t="t" r="r" b="b"/>
            <a:pathLst>
              <a:path w="254634" h="232410">
                <a:moveTo>
                  <a:pt x="59997" y="232179"/>
                </a:moveTo>
                <a:lnTo>
                  <a:pt x="31260" y="228401"/>
                </a:lnTo>
                <a:lnTo>
                  <a:pt x="10318" y="207916"/>
                </a:lnTo>
                <a:lnTo>
                  <a:pt x="0" y="167169"/>
                </a:lnTo>
                <a:lnTo>
                  <a:pt x="8056" y="126730"/>
                </a:lnTo>
                <a:lnTo>
                  <a:pt x="32453" y="87550"/>
                </a:lnTo>
                <a:lnTo>
                  <a:pt x="65307" y="53403"/>
                </a:lnTo>
                <a:lnTo>
                  <a:pt x="98731" y="28064"/>
                </a:lnTo>
                <a:lnTo>
                  <a:pt x="169657" y="0"/>
                </a:lnTo>
                <a:lnTo>
                  <a:pt x="206634" y="95"/>
                </a:lnTo>
                <a:lnTo>
                  <a:pt x="242563" y="19523"/>
                </a:lnTo>
                <a:lnTo>
                  <a:pt x="254314" y="46396"/>
                </a:lnTo>
                <a:lnTo>
                  <a:pt x="253381" y="65357"/>
                </a:lnTo>
                <a:lnTo>
                  <a:pt x="237688" y="103108"/>
                </a:lnTo>
                <a:lnTo>
                  <a:pt x="196315" y="151334"/>
                </a:lnTo>
                <a:lnTo>
                  <a:pt x="164688" y="178829"/>
                </a:lnTo>
                <a:lnTo>
                  <a:pt x="129540" y="203838"/>
                </a:lnTo>
                <a:lnTo>
                  <a:pt x="93700" y="222807"/>
                </a:lnTo>
                <a:lnTo>
                  <a:pt x="59997" y="23217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75108" y="2173125"/>
            <a:ext cx="254635" cy="232410"/>
          </a:xfrm>
          <a:custGeom>
            <a:avLst/>
            <a:gdLst/>
            <a:ahLst/>
            <a:cxnLst/>
            <a:rect l="l" t="t" r="r" b="b"/>
            <a:pathLst>
              <a:path w="254634" h="232410">
                <a:moveTo>
                  <a:pt x="59997" y="232179"/>
                </a:moveTo>
                <a:lnTo>
                  <a:pt x="31260" y="228401"/>
                </a:lnTo>
                <a:lnTo>
                  <a:pt x="10318" y="207915"/>
                </a:lnTo>
                <a:lnTo>
                  <a:pt x="0" y="167169"/>
                </a:lnTo>
                <a:lnTo>
                  <a:pt x="8056" y="126730"/>
                </a:lnTo>
                <a:lnTo>
                  <a:pt x="32453" y="87550"/>
                </a:lnTo>
                <a:lnTo>
                  <a:pt x="65307" y="53403"/>
                </a:lnTo>
                <a:lnTo>
                  <a:pt x="98731" y="28064"/>
                </a:lnTo>
                <a:lnTo>
                  <a:pt x="169657" y="0"/>
                </a:lnTo>
                <a:lnTo>
                  <a:pt x="206634" y="95"/>
                </a:lnTo>
                <a:lnTo>
                  <a:pt x="242563" y="19523"/>
                </a:lnTo>
                <a:lnTo>
                  <a:pt x="254314" y="46396"/>
                </a:lnTo>
                <a:lnTo>
                  <a:pt x="253381" y="65357"/>
                </a:lnTo>
                <a:lnTo>
                  <a:pt x="237688" y="103108"/>
                </a:lnTo>
                <a:lnTo>
                  <a:pt x="196315" y="151334"/>
                </a:lnTo>
                <a:lnTo>
                  <a:pt x="164688" y="178829"/>
                </a:lnTo>
                <a:lnTo>
                  <a:pt x="129540" y="203838"/>
                </a:lnTo>
                <a:lnTo>
                  <a:pt x="93700" y="222807"/>
                </a:lnTo>
                <a:lnTo>
                  <a:pt x="59997" y="23217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35277" y="2451944"/>
            <a:ext cx="254635" cy="232410"/>
          </a:xfrm>
          <a:custGeom>
            <a:avLst/>
            <a:gdLst/>
            <a:ahLst/>
            <a:cxnLst/>
            <a:rect l="l" t="t" r="r" b="b"/>
            <a:pathLst>
              <a:path w="254634" h="232410">
                <a:moveTo>
                  <a:pt x="59997" y="232179"/>
                </a:moveTo>
                <a:lnTo>
                  <a:pt x="31260" y="228401"/>
                </a:lnTo>
                <a:lnTo>
                  <a:pt x="10318" y="207915"/>
                </a:lnTo>
                <a:lnTo>
                  <a:pt x="0" y="167169"/>
                </a:lnTo>
                <a:lnTo>
                  <a:pt x="8056" y="126730"/>
                </a:lnTo>
                <a:lnTo>
                  <a:pt x="32453" y="87550"/>
                </a:lnTo>
                <a:lnTo>
                  <a:pt x="65307" y="53403"/>
                </a:lnTo>
                <a:lnTo>
                  <a:pt x="98731" y="28064"/>
                </a:lnTo>
                <a:lnTo>
                  <a:pt x="169657" y="0"/>
                </a:lnTo>
                <a:lnTo>
                  <a:pt x="206634" y="95"/>
                </a:lnTo>
                <a:lnTo>
                  <a:pt x="242563" y="19523"/>
                </a:lnTo>
                <a:lnTo>
                  <a:pt x="254314" y="46396"/>
                </a:lnTo>
                <a:lnTo>
                  <a:pt x="253381" y="65357"/>
                </a:lnTo>
                <a:lnTo>
                  <a:pt x="237688" y="103108"/>
                </a:lnTo>
                <a:lnTo>
                  <a:pt x="196315" y="151334"/>
                </a:lnTo>
                <a:lnTo>
                  <a:pt x="164688" y="178829"/>
                </a:lnTo>
                <a:lnTo>
                  <a:pt x="129540" y="203838"/>
                </a:lnTo>
                <a:lnTo>
                  <a:pt x="93700" y="222807"/>
                </a:lnTo>
                <a:lnTo>
                  <a:pt x="59997" y="23217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42149" y="1690759"/>
            <a:ext cx="254635" cy="232410"/>
          </a:xfrm>
          <a:custGeom>
            <a:avLst/>
            <a:gdLst/>
            <a:ahLst/>
            <a:cxnLst/>
            <a:rect l="l" t="t" r="r" b="b"/>
            <a:pathLst>
              <a:path w="254634" h="232410">
                <a:moveTo>
                  <a:pt x="59997" y="231950"/>
                </a:moveTo>
                <a:lnTo>
                  <a:pt x="31260" y="228172"/>
                </a:lnTo>
                <a:lnTo>
                  <a:pt x="10318" y="207687"/>
                </a:lnTo>
                <a:lnTo>
                  <a:pt x="0" y="166940"/>
                </a:lnTo>
                <a:lnTo>
                  <a:pt x="8056" y="126501"/>
                </a:lnTo>
                <a:lnTo>
                  <a:pt x="32453" y="87321"/>
                </a:lnTo>
                <a:lnTo>
                  <a:pt x="65307" y="53174"/>
                </a:lnTo>
                <a:lnTo>
                  <a:pt x="98731" y="27836"/>
                </a:lnTo>
                <a:lnTo>
                  <a:pt x="169657" y="0"/>
                </a:lnTo>
                <a:lnTo>
                  <a:pt x="206634" y="123"/>
                </a:lnTo>
                <a:lnTo>
                  <a:pt x="242563" y="19294"/>
                </a:lnTo>
                <a:lnTo>
                  <a:pt x="254314" y="46167"/>
                </a:lnTo>
                <a:lnTo>
                  <a:pt x="253381" y="65128"/>
                </a:lnTo>
                <a:lnTo>
                  <a:pt x="237688" y="102879"/>
                </a:lnTo>
                <a:lnTo>
                  <a:pt x="196315" y="151105"/>
                </a:lnTo>
                <a:lnTo>
                  <a:pt x="164688" y="178600"/>
                </a:lnTo>
                <a:lnTo>
                  <a:pt x="129540" y="203609"/>
                </a:lnTo>
                <a:lnTo>
                  <a:pt x="93700" y="222578"/>
                </a:lnTo>
                <a:lnTo>
                  <a:pt x="59997" y="23195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189299" y="1895526"/>
            <a:ext cx="315595" cy="286385"/>
          </a:xfrm>
          <a:custGeom>
            <a:avLst/>
            <a:gdLst/>
            <a:ahLst/>
            <a:cxnLst/>
            <a:rect l="l" t="t" r="r" b="b"/>
            <a:pathLst>
              <a:path w="315594" h="286385">
                <a:moveTo>
                  <a:pt x="69331" y="286155"/>
                </a:moveTo>
                <a:lnTo>
                  <a:pt x="32423" y="276178"/>
                </a:lnTo>
                <a:lnTo>
                  <a:pt x="7508" y="253931"/>
                </a:lnTo>
                <a:lnTo>
                  <a:pt x="0" y="221405"/>
                </a:lnTo>
                <a:lnTo>
                  <a:pt x="15309" y="180591"/>
                </a:lnTo>
                <a:lnTo>
                  <a:pt x="44287" y="139247"/>
                </a:lnTo>
                <a:lnTo>
                  <a:pt x="77093" y="99676"/>
                </a:lnTo>
                <a:lnTo>
                  <a:pt x="113441" y="63651"/>
                </a:lnTo>
                <a:lnTo>
                  <a:pt x="153046" y="32945"/>
                </a:lnTo>
                <a:lnTo>
                  <a:pt x="204926" y="9380"/>
                </a:lnTo>
                <a:lnTo>
                  <a:pt x="270062" y="0"/>
                </a:lnTo>
                <a:lnTo>
                  <a:pt x="284803" y="2917"/>
                </a:lnTo>
                <a:lnTo>
                  <a:pt x="313943" y="32945"/>
                </a:lnTo>
                <a:lnTo>
                  <a:pt x="315238" y="46978"/>
                </a:lnTo>
                <a:lnTo>
                  <a:pt x="314543" y="54051"/>
                </a:lnTo>
                <a:lnTo>
                  <a:pt x="298438" y="110460"/>
                </a:lnTo>
                <a:lnTo>
                  <a:pt x="274622" y="157046"/>
                </a:lnTo>
                <a:lnTo>
                  <a:pt x="243017" y="199123"/>
                </a:lnTo>
                <a:lnTo>
                  <a:pt x="204760" y="235049"/>
                </a:lnTo>
                <a:lnTo>
                  <a:pt x="160983" y="263179"/>
                </a:lnTo>
                <a:lnTo>
                  <a:pt x="112822" y="281869"/>
                </a:lnTo>
                <a:lnTo>
                  <a:pt x="69331" y="28615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75400" y="1326721"/>
            <a:ext cx="112599" cy="22166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8004425" y="2"/>
            <a:ext cx="283845" cy="240665"/>
          </a:xfrm>
          <a:custGeom>
            <a:avLst/>
            <a:gdLst/>
            <a:ahLst/>
            <a:cxnLst/>
            <a:rect l="l" t="t" r="r" b="b"/>
            <a:pathLst>
              <a:path w="283844" h="240665">
                <a:moveTo>
                  <a:pt x="73005" y="240594"/>
                </a:moveTo>
                <a:lnTo>
                  <a:pt x="35138" y="229321"/>
                </a:lnTo>
                <a:lnTo>
                  <a:pt x="12227" y="210140"/>
                </a:lnTo>
                <a:lnTo>
                  <a:pt x="1314" y="187528"/>
                </a:lnTo>
                <a:lnTo>
                  <a:pt x="0" y="164459"/>
                </a:lnTo>
                <a:lnTo>
                  <a:pt x="5885" y="143906"/>
                </a:lnTo>
                <a:lnTo>
                  <a:pt x="19512" y="119844"/>
                </a:lnTo>
                <a:lnTo>
                  <a:pt x="36738" y="97842"/>
                </a:lnTo>
                <a:lnTo>
                  <a:pt x="56365" y="77671"/>
                </a:lnTo>
                <a:lnTo>
                  <a:pt x="77191" y="59101"/>
                </a:lnTo>
                <a:lnTo>
                  <a:pt x="105578" y="30759"/>
                </a:lnTo>
                <a:lnTo>
                  <a:pt x="132880" y="8080"/>
                </a:lnTo>
                <a:lnTo>
                  <a:pt x="144607" y="0"/>
                </a:lnTo>
                <a:lnTo>
                  <a:pt x="283573" y="0"/>
                </a:lnTo>
                <a:lnTo>
                  <a:pt x="283573" y="141024"/>
                </a:lnTo>
                <a:lnTo>
                  <a:pt x="251975" y="169786"/>
                </a:lnTo>
                <a:lnTo>
                  <a:pt x="208565" y="200028"/>
                </a:lnTo>
                <a:lnTo>
                  <a:pt x="162447" y="223525"/>
                </a:lnTo>
                <a:lnTo>
                  <a:pt x="116351" y="237855"/>
                </a:lnTo>
                <a:lnTo>
                  <a:pt x="73005" y="240594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42465" y="515255"/>
            <a:ext cx="293370" cy="259079"/>
          </a:xfrm>
          <a:custGeom>
            <a:avLst/>
            <a:gdLst/>
            <a:ahLst/>
            <a:cxnLst/>
            <a:rect l="l" t="t" r="r" b="b"/>
            <a:pathLst>
              <a:path w="293369" h="259079">
                <a:moveTo>
                  <a:pt x="69574" y="258768"/>
                </a:moveTo>
                <a:lnTo>
                  <a:pt x="42700" y="252792"/>
                </a:lnTo>
                <a:lnTo>
                  <a:pt x="21463" y="240308"/>
                </a:lnTo>
                <a:lnTo>
                  <a:pt x="6888" y="222219"/>
                </a:lnTo>
                <a:lnTo>
                  <a:pt x="0" y="199427"/>
                </a:lnTo>
                <a:lnTo>
                  <a:pt x="1821" y="172834"/>
                </a:lnTo>
                <a:lnTo>
                  <a:pt x="35691" y="111857"/>
                </a:lnTo>
                <a:lnTo>
                  <a:pt x="66906" y="78111"/>
                </a:lnTo>
                <a:lnTo>
                  <a:pt x="100750" y="47796"/>
                </a:lnTo>
                <a:lnTo>
                  <a:pt x="138022" y="22972"/>
                </a:lnTo>
                <a:lnTo>
                  <a:pt x="179523" y="5699"/>
                </a:lnTo>
                <a:lnTo>
                  <a:pt x="219523" y="0"/>
                </a:lnTo>
                <a:lnTo>
                  <a:pt x="252657" y="6350"/>
                </a:lnTo>
                <a:lnTo>
                  <a:pt x="277135" y="23052"/>
                </a:lnTo>
                <a:lnTo>
                  <a:pt x="291165" y="48410"/>
                </a:lnTo>
                <a:lnTo>
                  <a:pt x="292956" y="80726"/>
                </a:lnTo>
                <a:lnTo>
                  <a:pt x="280717" y="118303"/>
                </a:lnTo>
                <a:lnTo>
                  <a:pt x="252657" y="159446"/>
                </a:lnTo>
                <a:lnTo>
                  <a:pt x="212959" y="199545"/>
                </a:lnTo>
                <a:lnTo>
                  <a:pt x="173778" y="228625"/>
                </a:lnTo>
                <a:lnTo>
                  <a:pt x="136137" y="247587"/>
                </a:lnTo>
                <a:lnTo>
                  <a:pt x="69574" y="25876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864103" y="304158"/>
            <a:ext cx="293370" cy="259079"/>
          </a:xfrm>
          <a:custGeom>
            <a:avLst/>
            <a:gdLst/>
            <a:ahLst/>
            <a:cxnLst/>
            <a:rect l="l" t="t" r="r" b="b"/>
            <a:pathLst>
              <a:path w="293369" h="259079">
                <a:moveTo>
                  <a:pt x="69400" y="258768"/>
                </a:moveTo>
                <a:lnTo>
                  <a:pt x="42557" y="252792"/>
                </a:lnTo>
                <a:lnTo>
                  <a:pt x="21364" y="240308"/>
                </a:lnTo>
                <a:lnTo>
                  <a:pt x="6839" y="222219"/>
                </a:lnTo>
                <a:lnTo>
                  <a:pt x="0" y="199427"/>
                </a:lnTo>
                <a:lnTo>
                  <a:pt x="1864" y="172834"/>
                </a:lnTo>
                <a:lnTo>
                  <a:pt x="35777" y="111857"/>
                </a:lnTo>
                <a:lnTo>
                  <a:pt x="66992" y="78111"/>
                </a:lnTo>
                <a:lnTo>
                  <a:pt x="100836" y="47796"/>
                </a:lnTo>
                <a:lnTo>
                  <a:pt x="138108" y="22972"/>
                </a:lnTo>
                <a:lnTo>
                  <a:pt x="179608" y="5699"/>
                </a:lnTo>
                <a:lnTo>
                  <a:pt x="219608" y="0"/>
                </a:lnTo>
                <a:lnTo>
                  <a:pt x="252743" y="6350"/>
                </a:lnTo>
                <a:lnTo>
                  <a:pt x="277221" y="23052"/>
                </a:lnTo>
                <a:lnTo>
                  <a:pt x="291251" y="48410"/>
                </a:lnTo>
                <a:lnTo>
                  <a:pt x="293042" y="80726"/>
                </a:lnTo>
                <a:lnTo>
                  <a:pt x="280803" y="118303"/>
                </a:lnTo>
                <a:lnTo>
                  <a:pt x="252743" y="159446"/>
                </a:lnTo>
                <a:lnTo>
                  <a:pt x="212917" y="199545"/>
                </a:lnTo>
                <a:lnTo>
                  <a:pt x="173652" y="228625"/>
                </a:lnTo>
                <a:lnTo>
                  <a:pt x="135965" y="247587"/>
                </a:lnTo>
                <a:lnTo>
                  <a:pt x="69400" y="25876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954240" y="868029"/>
            <a:ext cx="322580" cy="290195"/>
          </a:xfrm>
          <a:custGeom>
            <a:avLst/>
            <a:gdLst/>
            <a:ahLst/>
            <a:cxnLst/>
            <a:rect l="l" t="t" r="r" b="b"/>
            <a:pathLst>
              <a:path w="322580" h="290194">
                <a:moveTo>
                  <a:pt x="109755" y="289887"/>
                </a:moveTo>
                <a:lnTo>
                  <a:pt x="71534" y="289648"/>
                </a:lnTo>
                <a:lnTo>
                  <a:pt x="16198" y="261478"/>
                </a:lnTo>
                <a:lnTo>
                  <a:pt x="0" y="205682"/>
                </a:lnTo>
                <a:lnTo>
                  <a:pt x="13312" y="169705"/>
                </a:lnTo>
                <a:lnTo>
                  <a:pt x="39767" y="131096"/>
                </a:lnTo>
                <a:lnTo>
                  <a:pt x="70106" y="96377"/>
                </a:lnTo>
                <a:lnTo>
                  <a:pt x="146145" y="36758"/>
                </a:lnTo>
                <a:lnTo>
                  <a:pt x="202415" y="11973"/>
                </a:lnTo>
                <a:lnTo>
                  <a:pt x="254229" y="0"/>
                </a:lnTo>
                <a:lnTo>
                  <a:pt x="291929" y="3126"/>
                </a:lnTo>
                <a:lnTo>
                  <a:pt x="305432" y="11534"/>
                </a:lnTo>
                <a:lnTo>
                  <a:pt x="314479" y="22802"/>
                </a:lnTo>
                <a:lnTo>
                  <a:pt x="319869" y="36587"/>
                </a:lnTo>
                <a:lnTo>
                  <a:pt x="322402" y="52545"/>
                </a:lnTo>
                <a:lnTo>
                  <a:pt x="322335" y="95033"/>
                </a:lnTo>
                <a:lnTo>
                  <a:pt x="313184" y="133460"/>
                </a:lnTo>
                <a:lnTo>
                  <a:pt x="289748" y="172917"/>
                </a:lnTo>
                <a:lnTo>
                  <a:pt x="246829" y="218494"/>
                </a:lnTo>
                <a:lnTo>
                  <a:pt x="199053" y="255705"/>
                </a:lnTo>
                <a:lnTo>
                  <a:pt x="152811" y="279038"/>
                </a:lnTo>
                <a:lnTo>
                  <a:pt x="109755" y="289887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690227" y="1701083"/>
            <a:ext cx="322580" cy="290195"/>
          </a:xfrm>
          <a:custGeom>
            <a:avLst/>
            <a:gdLst/>
            <a:ahLst/>
            <a:cxnLst/>
            <a:rect l="l" t="t" r="r" b="b"/>
            <a:pathLst>
              <a:path w="322580" h="290194">
                <a:moveTo>
                  <a:pt x="109755" y="289630"/>
                </a:moveTo>
                <a:lnTo>
                  <a:pt x="71534" y="289390"/>
                </a:lnTo>
                <a:lnTo>
                  <a:pt x="16198" y="261221"/>
                </a:lnTo>
                <a:lnTo>
                  <a:pt x="0" y="205424"/>
                </a:lnTo>
                <a:lnTo>
                  <a:pt x="13312" y="169447"/>
                </a:lnTo>
                <a:lnTo>
                  <a:pt x="39767" y="130839"/>
                </a:lnTo>
                <a:lnTo>
                  <a:pt x="70106" y="96120"/>
                </a:lnTo>
                <a:lnTo>
                  <a:pt x="146145" y="36587"/>
                </a:lnTo>
                <a:lnTo>
                  <a:pt x="202415" y="11944"/>
                </a:lnTo>
                <a:lnTo>
                  <a:pt x="254229" y="0"/>
                </a:lnTo>
                <a:lnTo>
                  <a:pt x="291929" y="2869"/>
                </a:lnTo>
                <a:lnTo>
                  <a:pt x="305432" y="11277"/>
                </a:lnTo>
                <a:lnTo>
                  <a:pt x="314479" y="22545"/>
                </a:lnTo>
                <a:lnTo>
                  <a:pt x="319869" y="36329"/>
                </a:lnTo>
                <a:lnTo>
                  <a:pt x="322402" y="52288"/>
                </a:lnTo>
                <a:lnTo>
                  <a:pt x="322335" y="94776"/>
                </a:lnTo>
                <a:lnTo>
                  <a:pt x="313184" y="133203"/>
                </a:lnTo>
                <a:lnTo>
                  <a:pt x="289748" y="172660"/>
                </a:lnTo>
                <a:lnTo>
                  <a:pt x="246829" y="218237"/>
                </a:lnTo>
                <a:lnTo>
                  <a:pt x="199053" y="255447"/>
                </a:lnTo>
                <a:lnTo>
                  <a:pt x="152811" y="278780"/>
                </a:lnTo>
                <a:lnTo>
                  <a:pt x="109755" y="28963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88054" y="931265"/>
            <a:ext cx="337185" cy="273685"/>
          </a:xfrm>
          <a:custGeom>
            <a:avLst/>
            <a:gdLst/>
            <a:ahLst/>
            <a:cxnLst/>
            <a:rect l="l" t="t" r="r" b="b"/>
            <a:pathLst>
              <a:path w="337184" h="273684">
                <a:moveTo>
                  <a:pt x="69335" y="273657"/>
                </a:moveTo>
                <a:lnTo>
                  <a:pt x="26739" y="257146"/>
                </a:lnTo>
                <a:lnTo>
                  <a:pt x="4142" y="227365"/>
                </a:lnTo>
                <a:lnTo>
                  <a:pt x="0" y="193695"/>
                </a:lnTo>
                <a:lnTo>
                  <a:pt x="12518" y="157633"/>
                </a:lnTo>
                <a:lnTo>
                  <a:pt x="37803" y="121406"/>
                </a:lnTo>
                <a:lnTo>
                  <a:pt x="72683" y="86790"/>
                </a:lnTo>
                <a:lnTo>
                  <a:pt x="113989" y="55564"/>
                </a:lnTo>
                <a:lnTo>
                  <a:pt x="158550" y="29506"/>
                </a:lnTo>
                <a:lnTo>
                  <a:pt x="203197" y="10391"/>
                </a:lnTo>
                <a:lnTo>
                  <a:pt x="244759" y="0"/>
                </a:lnTo>
                <a:lnTo>
                  <a:pt x="280065" y="107"/>
                </a:lnTo>
                <a:lnTo>
                  <a:pt x="305947" y="12493"/>
                </a:lnTo>
                <a:lnTo>
                  <a:pt x="327921" y="27867"/>
                </a:lnTo>
                <a:lnTo>
                  <a:pt x="336919" y="52059"/>
                </a:lnTo>
                <a:lnTo>
                  <a:pt x="334095" y="82678"/>
                </a:lnTo>
                <a:lnTo>
                  <a:pt x="297591" y="153638"/>
                </a:lnTo>
                <a:lnTo>
                  <a:pt x="266219" y="189198"/>
                </a:lnTo>
                <a:lnTo>
                  <a:pt x="227639" y="221625"/>
                </a:lnTo>
                <a:lnTo>
                  <a:pt x="183005" y="248528"/>
                </a:lnTo>
                <a:lnTo>
                  <a:pt x="133470" y="267518"/>
                </a:lnTo>
                <a:lnTo>
                  <a:pt x="69335" y="273657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655026" y="1285571"/>
            <a:ext cx="291465" cy="261620"/>
          </a:xfrm>
          <a:custGeom>
            <a:avLst/>
            <a:gdLst/>
            <a:ahLst/>
            <a:cxnLst/>
            <a:rect l="l" t="t" r="r" b="b"/>
            <a:pathLst>
              <a:path w="291465" h="261619">
                <a:moveTo>
                  <a:pt x="58174" y="261431"/>
                </a:moveTo>
                <a:lnTo>
                  <a:pt x="21550" y="249000"/>
                </a:lnTo>
                <a:lnTo>
                  <a:pt x="580" y="210944"/>
                </a:lnTo>
                <a:lnTo>
                  <a:pt x="0" y="194547"/>
                </a:lnTo>
                <a:lnTo>
                  <a:pt x="3704" y="179066"/>
                </a:lnTo>
                <a:lnTo>
                  <a:pt x="47594" y="104232"/>
                </a:lnTo>
                <a:lnTo>
                  <a:pt x="82476" y="63451"/>
                </a:lnTo>
                <a:lnTo>
                  <a:pt x="124100" y="30676"/>
                </a:lnTo>
                <a:lnTo>
                  <a:pt x="173666" y="8999"/>
                </a:lnTo>
                <a:lnTo>
                  <a:pt x="244592" y="0"/>
                </a:lnTo>
                <a:lnTo>
                  <a:pt x="277112" y="11229"/>
                </a:lnTo>
                <a:lnTo>
                  <a:pt x="291291" y="43165"/>
                </a:lnTo>
                <a:lnTo>
                  <a:pt x="290815" y="50924"/>
                </a:lnTo>
                <a:lnTo>
                  <a:pt x="262145" y="114410"/>
                </a:lnTo>
                <a:lnTo>
                  <a:pt x="239395" y="152891"/>
                </a:lnTo>
                <a:lnTo>
                  <a:pt x="212813" y="187535"/>
                </a:lnTo>
                <a:lnTo>
                  <a:pt x="180702" y="217377"/>
                </a:lnTo>
                <a:lnTo>
                  <a:pt x="141365" y="241449"/>
                </a:lnTo>
                <a:lnTo>
                  <a:pt x="101198" y="256245"/>
                </a:lnTo>
                <a:lnTo>
                  <a:pt x="58174" y="26143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23502" y="1353267"/>
            <a:ext cx="294640" cy="270510"/>
          </a:xfrm>
          <a:custGeom>
            <a:avLst/>
            <a:gdLst/>
            <a:ahLst/>
            <a:cxnLst/>
            <a:rect l="l" t="t" r="r" b="b"/>
            <a:pathLst>
              <a:path w="294640" h="270509">
                <a:moveTo>
                  <a:pt x="69478" y="270150"/>
                </a:moveTo>
                <a:lnTo>
                  <a:pt x="44566" y="270064"/>
                </a:lnTo>
                <a:lnTo>
                  <a:pt x="23311" y="260312"/>
                </a:lnTo>
                <a:lnTo>
                  <a:pt x="7770" y="244497"/>
                </a:lnTo>
                <a:lnTo>
                  <a:pt x="0" y="226222"/>
                </a:lnTo>
                <a:lnTo>
                  <a:pt x="435" y="202506"/>
                </a:lnTo>
                <a:lnTo>
                  <a:pt x="26977" y="138799"/>
                </a:lnTo>
                <a:lnTo>
                  <a:pt x="53831" y="103333"/>
                </a:lnTo>
                <a:lnTo>
                  <a:pt x="90236" y="68475"/>
                </a:lnTo>
                <a:lnTo>
                  <a:pt x="136568" y="36488"/>
                </a:lnTo>
                <a:lnTo>
                  <a:pt x="193197" y="9634"/>
                </a:lnTo>
                <a:lnTo>
                  <a:pt x="242978" y="0"/>
                </a:lnTo>
                <a:lnTo>
                  <a:pt x="276230" y="10894"/>
                </a:lnTo>
                <a:lnTo>
                  <a:pt x="293246" y="35025"/>
                </a:lnTo>
                <a:lnTo>
                  <a:pt x="294318" y="65100"/>
                </a:lnTo>
                <a:lnTo>
                  <a:pt x="279740" y="93829"/>
                </a:lnTo>
                <a:lnTo>
                  <a:pt x="256462" y="129727"/>
                </a:lnTo>
                <a:lnTo>
                  <a:pt x="222519" y="167878"/>
                </a:lnTo>
                <a:lnTo>
                  <a:pt x="182379" y="204640"/>
                </a:lnTo>
                <a:lnTo>
                  <a:pt x="140513" y="236368"/>
                </a:lnTo>
                <a:lnTo>
                  <a:pt x="101389" y="259420"/>
                </a:lnTo>
                <a:lnTo>
                  <a:pt x="69478" y="27015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6271663"/>
            <a:ext cx="2495550" cy="1002030"/>
          </a:xfrm>
          <a:custGeom>
            <a:avLst/>
            <a:gdLst/>
            <a:ahLst/>
            <a:cxnLst/>
            <a:rect l="l" t="t" r="r" b="b"/>
            <a:pathLst>
              <a:path w="2495550" h="1002029">
                <a:moveTo>
                  <a:pt x="0" y="0"/>
                </a:moveTo>
                <a:lnTo>
                  <a:pt x="176985" y="3044"/>
                </a:lnTo>
                <a:lnTo>
                  <a:pt x="619868" y="17295"/>
                </a:lnTo>
                <a:lnTo>
                  <a:pt x="1227547" y="64204"/>
                </a:lnTo>
                <a:lnTo>
                  <a:pt x="1635891" y="75812"/>
                </a:lnTo>
                <a:lnTo>
                  <a:pt x="1997536" y="79983"/>
                </a:lnTo>
                <a:lnTo>
                  <a:pt x="2153430" y="80526"/>
                </a:lnTo>
                <a:lnTo>
                  <a:pt x="2199692" y="82297"/>
                </a:lnTo>
                <a:lnTo>
                  <a:pt x="2303580" y="87299"/>
                </a:lnTo>
                <a:lnTo>
                  <a:pt x="2412748" y="95066"/>
                </a:lnTo>
                <a:lnTo>
                  <a:pt x="2474849" y="105130"/>
                </a:lnTo>
                <a:lnTo>
                  <a:pt x="2494722" y="160306"/>
                </a:lnTo>
                <a:lnTo>
                  <a:pt x="2495082" y="197639"/>
                </a:lnTo>
                <a:lnTo>
                  <a:pt x="2490696" y="245048"/>
                </a:lnTo>
                <a:lnTo>
                  <a:pt x="2480596" y="302898"/>
                </a:lnTo>
                <a:lnTo>
                  <a:pt x="2463812" y="371552"/>
                </a:lnTo>
                <a:lnTo>
                  <a:pt x="2439377" y="451374"/>
                </a:lnTo>
                <a:lnTo>
                  <a:pt x="2406323" y="542729"/>
                </a:lnTo>
                <a:lnTo>
                  <a:pt x="2378681" y="601792"/>
                </a:lnTo>
                <a:lnTo>
                  <a:pt x="2344981" y="654225"/>
                </a:lnTo>
                <a:lnTo>
                  <a:pt x="2306378" y="700430"/>
                </a:lnTo>
                <a:lnTo>
                  <a:pt x="2264029" y="740810"/>
                </a:lnTo>
                <a:lnTo>
                  <a:pt x="2219089" y="775767"/>
                </a:lnTo>
                <a:lnTo>
                  <a:pt x="2172713" y="805704"/>
                </a:lnTo>
                <a:lnTo>
                  <a:pt x="2126059" y="831023"/>
                </a:lnTo>
                <a:lnTo>
                  <a:pt x="2080280" y="852127"/>
                </a:lnTo>
                <a:lnTo>
                  <a:pt x="2036534" y="869418"/>
                </a:lnTo>
                <a:lnTo>
                  <a:pt x="1995976" y="883299"/>
                </a:lnTo>
                <a:lnTo>
                  <a:pt x="1929046" y="902440"/>
                </a:lnTo>
                <a:lnTo>
                  <a:pt x="1904987" y="908504"/>
                </a:lnTo>
                <a:lnTo>
                  <a:pt x="1888738" y="912769"/>
                </a:lnTo>
                <a:lnTo>
                  <a:pt x="1851183" y="919886"/>
                </a:lnTo>
                <a:lnTo>
                  <a:pt x="1778905" y="930207"/>
                </a:lnTo>
                <a:lnTo>
                  <a:pt x="1732155" y="936232"/>
                </a:lnTo>
                <a:lnTo>
                  <a:pt x="1679617" y="942653"/>
                </a:lnTo>
                <a:lnTo>
                  <a:pt x="1622256" y="949335"/>
                </a:lnTo>
                <a:lnTo>
                  <a:pt x="1561035" y="956144"/>
                </a:lnTo>
                <a:lnTo>
                  <a:pt x="1496918" y="962945"/>
                </a:lnTo>
                <a:lnTo>
                  <a:pt x="1430871" y="969602"/>
                </a:lnTo>
                <a:lnTo>
                  <a:pt x="1363856" y="975981"/>
                </a:lnTo>
                <a:lnTo>
                  <a:pt x="1296840" y="981946"/>
                </a:lnTo>
                <a:lnTo>
                  <a:pt x="1230784" y="987364"/>
                </a:lnTo>
                <a:lnTo>
                  <a:pt x="1166655" y="992099"/>
                </a:lnTo>
                <a:lnTo>
                  <a:pt x="1105416" y="996016"/>
                </a:lnTo>
                <a:lnTo>
                  <a:pt x="1048032" y="998981"/>
                </a:lnTo>
                <a:lnTo>
                  <a:pt x="995466" y="1000858"/>
                </a:lnTo>
                <a:lnTo>
                  <a:pt x="948684" y="1001512"/>
                </a:lnTo>
                <a:lnTo>
                  <a:pt x="908648" y="1000809"/>
                </a:lnTo>
                <a:lnTo>
                  <a:pt x="796072" y="996409"/>
                </a:lnTo>
                <a:lnTo>
                  <a:pt x="748391" y="994518"/>
                </a:lnTo>
                <a:lnTo>
                  <a:pt x="696580" y="992430"/>
                </a:lnTo>
                <a:lnTo>
                  <a:pt x="641209" y="990154"/>
                </a:lnTo>
                <a:lnTo>
                  <a:pt x="582848" y="987700"/>
                </a:lnTo>
                <a:lnTo>
                  <a:pt x="522065" y="985076"/>
                </a:lnTo>
                <a:lnTo>
                  <a:pt x="459430" y="982294"/>
                </a:lnTo>
                <a:lnTo>
                  <a:pt x="395512" y="979361"/>
                </a:lnTo>
                <a:lnTo>
                  <a:pt x="330881" y="976286"/>
                </a:lnTo>
                <a:lnTo>
                  <a:pt x="266105" y="973080"/>
                </a:lnTo>
                <a:lnTo>
                  <a:pt x="201755" y="969752"/>
                </a:lnTo>
                <a:lnTo>
                  <a:pt x="138399" y="966311"/>
                </a:lnTo>
                <a:lnTo>
                  <a:pt x="76607" y="962766"/>
                </a:lnTo>
                <a:lnTo>
                  <a:pt x="16947" y="959126"/>
                </a:lnTo>
                <a:lnTo>
                  <a:pt x="0" y="958018"/>
                </a:lnTo>
                <a:lnTo>
                  <a:pt x="0" y="0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66664" y="2980607"/>
            <a:ext cx="4124325" cy="285750"/>
          </a:xfrm>
          <a:custGeom>
            <a:avLst/>
            <a:gdLst/>
            <a:ahLst/>
            <a:cxnLst/>
            <a:rect l="l" t="t" r="r" b="b"/>
            <a:pathLst>
              <a:path w="4124325" h="285750">
                <a:moveTo>
                  <a:pt x="4124124" y="285750"/>
                </a:moveTo>
                <a:lnTo>
                  <a:pt x="0" y="285750"/>
                </a:lnTo>
                <a:lnTo>
                  <a:pt x="0" y="0"/>
                </a:lnTo>
                <a:lnTo>
                  <a:pt x="4124124" y="0"/>
                </a:lnTo>
                <a:lnTo>
                  <a:pt x="4124124" y="285750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1775" y="2980607"/>
            <a:ext cx="4124325" cy="285750"/>
          </a:xfrm>
          <a:custGeom>
            <a:avLst/>
            <a:gdLst/>
            <a:ahLst/>
            <a:cxnLst/>
            <a:rect l="l" t="t" r="r" b="b"/>
            <a:pathLst>
              <a:path w="4124325" h="285750">
                <a:moveTo>
                  <a:pt x="4124124" y="285750"/>
                </a:moveTo>
                <a:lnTo>
                  <a:pt x="0" y="285750"/>
                </a:lnTo>
                <a:lnTo>
                  <a:pt x="0" y="0"/>
                </a:lnTo>
                <a:lnTo>
                  <a:pt x="4124124" y="0"/>
                </a:lnTo>
                <a:lnTo>
                  <a:pt x="4124124" y="285750"/>
                </a:lnTo>
                <a:close/>
              </a:path>
            </a:pathLst>
          </a:custGeom>
          <a:solidFill>
            <a:srgbClr val="DBA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020106" y="958853"/>
            <a:ext cx="6248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20" dirty="0">
                <a:latin typeface="Arial"/>
                <a:cs typeface="Arial"/>
              </a:rPr>
              <a:t>MEET</a:t>
            </a:r>
            <a:r>
              <a:rPr sz="6000" spc="-80" dirty="0">
                <a:latin typeface="Arial"/>
                <a:cs typeface="Arial"/>
              </a:rPr>
              <a:t> </a:t>
            </a:r>
            <a:r>
              <a:rPr sz="6000" spc="-35" dirty="0">
                <a:latin typeface="Arial"/>
                <a:cs typeface="Arial"/>
              </a:rPr>
              <a:t>OUR</a:t>
            </a:r>
            <a:r>
              <a:rPr sz="6000" spc="-80" dirty="0">
                <a:latin typeface="Arial"/>
                <a:cs typeface="Arial"/>
              </a:rPr>
              <a:t> </a:t>
            </a:r>
            <a:r>
              <a:rPr sz="6000" spc="-75" dirty="0">
                <a:latin typeface="Arial"/>
                <a:cs typeface="Arial"/>
              </a:rPr>
              <a:t>TEAM</a:t>
            </a:r>
            <a:endParaRPr sz="6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58838" y="7372480"/>
            <a:ext cx="3140075" cy="124015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sz="3000" b="1" spc="-20" dirty="0">
                <a:solidFill>
                  <a:srgbClr val="3C3333"/>
                </a:solidFill>
                <a:latin typeface="Arial"/>
                <a:cs typeface="Arial"/>
              </a:rPr>
              <a:t>NAME</a:t>
            </a:r>
            <a:r>
              <a:rPr sz="3000" b="1" spc="-8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-35" dirty="0">
                <a:solidFill>
                  <a:srgbClr val="3C3333"/>
                </a:solidFill>
                <a:latin typeface="Arial"/>
                <a:cs typeface="Arial"/>
              </a:rPr>
              <a:t>SURNAME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Title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73948" y="7348326"/>
            <a:ext cx="3140075" cy="1271270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5"/>
              </a:spcBef>
            </a:pPr>
            <a:r>
              <a:rPr sz="3000" b="1" spc="-20" dirty="0">
                <a:solidFill>
                  <a:srgbClr val="3C3333"/>
                </a:solidFill>
                <a:latin typeface="Arial"/>
                <a:cs typeface="Arial"/>
              </a:rPr>
              <a:t>NAME</a:t>
            </a:r>
            <a:r>
              <a:rPr sz="3000" b="1" spc="-8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-35" dirty="0">
                <a:solidFill>
                  <a:srgbClr val="3C3333"/>
                </a:solidFill>
                <a:latin typeface="Arial"/>
                <a:cs typeface="Arial"/>
              </a:rPr>
              <a:t>SURNAME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Title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689060" y="7348326"/>
            <a:ext cx="3140075" cy="1271270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5"/>
              </a:spcBef>
            </a:pPr>
            <a:r>
              <a:rPr sz="3000" b="1" spc="-20" dirty="0">
                <a:solidFill>
                  <a:srgbClr val="3C3333"/>
                </a:solidFill>
                <a:latin typeface="Arial"/>
                <a:cs typeface="Arial"/>
              </a:rPr>
              <a:t>NAME</a:t>
            </a:r>
            <a:r>
              <a:rPr sz="3000" b="1" spc="-8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-35" dirty="0">
                <a:solidFill>
                  <a:srgbClr val="3C3333"/>
                </a:solidFill>
                <a:latin typeface="Arial"/>
                <a:cs typeface="Arial"/>
              </a:rPr>
              <a:t>SURNAME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Title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013" y="4077031"/>
            <a:ext cx="47364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0" dirty="0">
                <a:solidFill>
                  <a:srgbClr val="3C3333"/>
                </a:solidFill>
                <a:latin typeface="Arial"/>
                <a:cs typeface="Arial"/>
              </a:rPr>
              <a:t>THANK</a:t>
            </a:r>
            <a:r>
              <a:rPr sz="6000" b="1" spc="-10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180" dirty="0">
                <a:solidFill>
                  <a:srgbClr val="3C3333"/>
                </a:solidFill>
                <a:latin typeface="Arial"/>
                <a:cs typeface="Arial"/>
              </a:rPr>
              <a:t>YOU!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5853" y="5706526"/>
            <a:ext cx="68167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Write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closing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3C3333"/>
                </a:solidFill>
                <a:latin typeface="Trebuchet MS"/>
                <a:cs typeface="Trebuchet MS"/>
              </a:rPr>
              <a:t>statement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85" dirty="0">
                <a:solidFill>
                  <a:srgbClr val="3C3333"/>
                </a:solidFill>
                <a:latin typeface="Trebuchet MS"/>
                <a:cs typeface="Trebuchet MS"/>
              </a:rPr>
              <a:t>or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call-to-action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here.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45203" y="6189169"/>
            <a:ext cx="6543040" cy="4098290"/>
            <a:chOff x="11745203" y="6189169"/>
            <a:chExt cx="6543040" cy="4098290"/>
          </a:xfrm>
        </p:grpSpPr>
        <p:sp>
          <p:nvSpPr>
            <p:cNvPr id="6" name="object 6"/>
            <p:cNvSpPr/>
            <p:nvPr/>
          </p:nvSpPr>
          <p:spPr>
            <a:xfrm>
              <a:off x="15219019" y="6189169"/>
              <a:ext cx="3069590" cy="4098290"/>
            </a:xfrm>
            <a:custGeom>
              <a:avLst/>
              <a:gdLst/>
              <a:ahLst/>
              <a:cxnLst/>
              <a:rect l="l" t="t" r="r" b="b"/>
              <a:pathLst>
                <a:path w="3069590" h="4098290">
                  <a:moveTo>
                    <a:pt x="11214" y="2478774"/>
                  </a:moveTo>
                  <a:lnTo>
                    <a:pt x="32678" y="1874772"/>
                  </a:lnTo>
                  <a:lnTo>
                    <a:pt x="97281" y="943387"/>
                  </a:lnTo>
                  <a:lnTo>
                    <a:pt x="174193" y="384423"/>
                  </a:lnTo>
                  <a:lnTo>
                    <a:pt x="238562" y="112013"/>
                  </a:lnTo>
                  <a:lnTo>
                    <a:pt x="265541" y="40291"/>
                  </a:lnTo>
                  <a:lnTo>
                    <a:pt x="322864" y="33623"/>
                  </a:lnTo>
                  <a:lnTo>
                    <a:pt x="528830" y="19152"/>
                  </a:lnTo>
                  <a:lnTo>
                    <a:pt x="934440" y="5177"/>
                  </a:lnTo>
                  <a:lnTo>
                    <a:pt x="1590691" y="0"/>
                  </a:lnTo>
                  <a:lnTo>
                    <a:pt x="1620884" y="250"/>
                  </a:lnTo>
                  <a:lnTo>
                    <a:pt x="1684892" y="1804"/>
                  </a:lnTo>
                  <a:lnTo>
                    <a:pt x="1753557" y="4738"/>
                  </a:lnTo>
                  <a:lnTo>
                    <a:pt x="1826676" y="9027"/>
                  </a:lnTo>
                  <a:lnTo>
                    <a:pt x="1864842" y="11671"/>
                  </a:lnTo>
                  <a:lnTo>
                    <a:pt x="1904045" y="14644"/>
                  </a:lnTo>
                  <a:lnTo>
                    <a:pt x="1944260" y="17942"/>
                  </a:lnTo>
                  <a:lnTo>
                    <a:pt x="1985460" y="21563"/>
                  </a:lnTo>
                  <a:lnTo>
                    <a:pt x="2027621" y="25502"/>
                  </a:lnTo>
                  <a:lnTo>
                    <a:pt x="2070716" y="29756"/>
                  </a:lnTo>
                  <a:lnTo>
                    <a:pt x="2114721" y="34322"/>
                  </a:lnTo>
                  <a:lnTo>
                    <a:pt x="2159610" y="39197"/>
                  </a:lnTo>
                  <a:lnTo>
                    <a:pt x="2205357" y="44378"/>
                  </a:lnTo>
                  <a:lnTo>
                    <a:pt x="2251936" y="49861"/>
                  </a:lnTo>
                  <a:lnTo>
                    <a:pt x="2299323" y="55643"/>
                  </a:lnTo>
                  <a:lnTo>
                    <a:pt x="2347492" y="61720"/>
                  </a:lnTo>
                  <a:lnTo>
                    <a:pt x="2396417" y="68089"/>
                  </a:lnTo>
                  <a:lnTo>
                    <a:pt x="2446072" y="74747"/>
                  </a:lnTo>
                  <a:lnTo>
                    <a:pt x="2496433" y="81691"/>
                  </a:lnTo>
                  <a:lnTo>
                    <a:pt x="2547473" y="88917"/>
                  </a:lnTo>
                  <a:lnTo>
                    <a:pt x="2599167" y="96422"/>
                  </a:lnTo>
                  <a:lnTo>
                    <a:pt x="2651491" y="104203"/>
                  </a:lnTo>
                  <a:lnTo>
                    <a:pt x="2704417" y="112256"/>
                  </a:lnTo>
                  <a:lnTo>
                    <a:pt x="2757920" y="120578"/>
                  </a:lnTo>
                  <a:lnTo>
                    <a:pt x="2811976" y="129165"/>
                  </a:lnTo>
                  <a:lnTo>
                    <a:pt x="2866558" y="138015"/>
                  </a:lnTo>
                  <a:lnTo>
                    <a:pt x="2921641" y="147124"/>
                  </a:lnTo>
                  <a:lnTo>
                    <a:pt x="2977200" y="156489"/>
                  </a:lnTo>
                  <a:lnTo>
                    <a:pt x="3033208" y="166106"/>
                  </a:lnTo>
                  <a:lnTo>
                    <a:pt x="3068980" y="4097830"/>
                  </a:lnTo>
                  <a:lnTo>
                    <a:pt x="8526" y="4097830"/>
                  </a:lnTo>
                  <a:lnTo>
                    <a:pt x="0" y="3620278"/>
                  </a:lnTo>
                  <a:lnTo>
                    <a:pt x="771" y="3024327"/>
                  </a:lnTo>
                  <a:lnTo>
                    <a:pt x="11214" y="2478774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45203" y="8649774"/>
              <a:ext cx="4791710" cy="1125220"/>
            </a:xfrm>
            <a:custGeom>
              <a:avLst/>
              <a:gdLst/>
              <a:ahLst/>
              <a:cxnLst/>
              <a:rect l="l" t="t" r="r" b="b"/>
              <a:pathLst>
                <a:path w="4791709" h="1125220">
                  <a:moveTo>
                    <a:pt x="4688255" y="1124657"/>
                  </a:moveTo>
                  <a:lnTo>
                    <a:pt x="4649672" y="1117935"/>
                  </a:lnTo>
                  <a:lnTo>
                    <a:pt x="4615427" y="1096576"/>
                  </a:lnTo>
                  <a:lnTo>
                    <a:pt x="4615084" y="1094297"/>
                  </a:lnTo>
                  <a:lnTo>
                    <a:pt x="4603442" y="1083813"/>
                  </a:lnTo>
                  <a:lnTo>
                    <a:pt x="4581862" y="1062587"/>
                  </a:lnTo>
                  <a:lnTo>
                    <a:pt x="4571498" y="1051911"/>
                  </a:lnTo>
                  <a:lnTo>
                    <a:pt x="4534283" y="1016176"/>
                  </a:lnTo>
                  <a:lnTo>
                    <a:pt x="4493992" y="984329"/>
                  </a:lnTo>
                  <a:lnTo>
                    <a:pt x="4450985" y="956601"/>
                  </a:lnTo>
                  <a:lnTo>
                    <a:pt x="4405622" y="933223"/>
                  </a:lnTo>
                  <a:lnTo>
                    <a:pt x="4358263" y="914425"/>
                  </a:lnTo>
                  <a:lnTo>
                    <a:pt x="4309269" y="900440"/>
                  </a:lnTo>
                  <a:lnTo>
                    <a:pt x="4259000" y="891499"/>
                  </a:lnTo>
                  <a:lnTo>
                    <a:pt x="4158619" y="878933"/>
                  </a:lnTo>
                  <a:lnTo>
                    <a:pt x="4108238" y="873238"/>
                  </a:lnTo>
                  <a:lnTo>
                    <a:pt x="4058065" y="868183"/>
                  </a:lnTo>
                  <a:lnTo>
                    <a:pt x="4008351" y="863953"/>
                  </a:lnTo>
                  <a:lnTo>
                    <a:pt x="3954473" y="858486"/>
                  </a:lnTo>
                  <a:lnTo>
                    <a:pt x="3901052" y="849195"/>
                  </a:lnTo>
                  <a:lnTo>
                    <a:pt x="3848362" y="836168"/>
                  </a:lnTo>
                  <a:lnTo>
                    <a:pt x="3796673" y="819495"/>
                  </a:lnTo>
                  <a:lnTo>
                    <a:pt x="3746257" y="799263"/>
                  </a:lnTo>
                  <a:lnTo>
                    <a:pt x="3697387" y="775562"/>
                  </a:lnTo>
                  <a:lnTo>
                    <a:pt x="3515966" y="678038"/>
                  </a:lnTo>
                  <a:lnTo>
                    <a:pt x="3471013" y="653111"/>
                  </a:lnTo>
                  <a:lnTo>
                    <a:pt x="3426290" y="627567"/>
                  </a:lnTo>
                  <a:lnTo>
                    <a:pt x="3386772" y="602558"/>
                  </a:lnTo>
                  <a:lnTo>
                    <a:pt x="3348639" y="575156"/>
                  </a:lnTo>
                  <a:lnTo>
                    <a:pt x="3311954" y="545789"/>
                  </a:lnTo>
                  <a:lnTo>
                    <a:pt x="3276781" y="514882"/>
                  </a:lnTo>
                  <a:lnTo>
                    <a:pt x="3238440" y="482372"/>
                  </a:lnTo>
                  <a:lnTo>
                    <a:pt x="3197867" y="452099"/>
                  </a:lnTo>
                  <a:lnTo>
                    <a:pt x="3155315" y="424250"/>
                  </a:lnTo>
                  <a:lnTo>
                    <a:pt x="3111035" y="399010"/>
                  </a:lnTo>
                  <a:lnTo>
                    <a:pt x="3065278" y="376565"/>
                  </a:lnTo>
                  <a:lnTo>
                    <a:pt x="2929206" y="316827"/>
                  </a:lnTo>
                  <a:lnTo>
                    <a:pt x="2883698" y="296414"/>
                  </a:lnTo>
                  <a:lnTo>
                    <a:pt x="2793655" y="254857"/>
                  </a:lnTo>
                  <a:lnTo>
                    <a:pt x="2747808" y="237498"/>
                  </a:lnTo>
                  <a:lnTo>
                    <a:pt x="2701070" y="223411"/>
                  </a:lnTo>
                  <a:lnTo>
                    <a:pt x="2653600" y="212574"/>
                  </a:lnTo>
                  <a:lnTo>
                    <a:pt x="2605558" y="204962"/>
                  </a:lnTo>
                  <a:lnTo>
                    <a:pt x="2557103" y="200552"/>
                  </a:lnTo>
                  <a:lnTo>
                    <a:pt x="2508394" y="199319"/>
                  </a:lnTo>
                  <a:lnTo>
                    <a:pt x="2264264" y="203413"/>
                  </a:lnTo>
                  <a:lnTo>
                    <a:pt x="2215217" y="204757"/>
                  </a:lnTo>
                  <a:lnTo>
                    <a:pt x="2166091" y="206659"/>
                  </a:lnTo>
                  <a:lnTo>
                    <a:pt x="2116883" y="209283"/>
                  </a:lnTo>
                  <a:lnTo>
                    <a:pt x="2066071" y="213346"/>
                  </a:lnTo>
                  <a:lnTo>
                    <a:pt x="2015442" y="219114"/>
                  </a:lnTo>
                  <a:lnTo>
                    <a:pt x="1965038" y="226583"/>
                  </a:lnTo>
                  <a:lnTo>
                    <a:pt x="1914899" y="235745"/>
                  </a:lnTo>
                  <a:lnTo>
                    <a:pt x="1865066" y="246594"/>
                  </a:lnTo>
                  <a:lnTo>
                    <a:pt x="1815581" y="259125"/>
                  </a:lnTo>
                  <a:lnTo>
                    <a:pt x="1766484" y="273331"/>
                  </a:lnTo>
                  <a:lnTo>
                    <a:pt x="1717816" y="289206"/>
                  </a:lnTo>
                  <a:lnTo>
                    <a:pt x="1669619" y="306744"/>
                  </a:lnTo>
                  <a:lnTo>
                    <a:pt x="1621933" y="325939"/>
                  </a:lnTo>
                  <a:lnTo>
                    <a:pt x="1574799" y="346783"/>
                  </a:lnTo>
                  <a:lnTo>
                    <a:pt x="1527631" y="366745"/>
                  </a:lnTo>
                  <a:lnTo>
                    <a:pt x="1480335" y="386238"/>
                  </a:lnTo>
                  <a:lnTo>
                    <a:pt x="1432907" y="405266"/>
                  </a:lnTo>
                  <a:lnTo>
                    <a:pt x="1385345" y="423833"/>
                  </a:lnTo>
                  <a:lnTo>
                    <a:pt x="1337646" y="441943"/>
                  </a:lnTo>
                  <a:lnTo>
                    <a:pt x="1289808" y="459599"/>
                  </a:lnTo>
                  <a:lnTo>
                    <a:pt x="1241827" y="476805"/>
                  </a:lnTo>
                  <a:lnTo>
                    <a:pt x="1193700" y="493565"/>
                  </a:lnTo>
                  <a:lnTo>
                    <a:pt x="1145425" y="509884"/>
                  </a:lnTo>
                  <a:lnTo>
                    <a:pt x="1048419" y="541210"/>
                  </a:lnTo>
                  <a:lnTo>
                    <a:pt x="950787" y="570814"/>
                  </a:lnTo>
                  <a:lnTo>
                    <a:pt x="852504" y="598727"/>
                  </a:lnTo>
                  <a:lnTo>
                    <a:pt x="803112" y="612058"/>
                  </a:lnTo>
                  <a:lnTo>
                    <a:pt x="755137" y="623503"/>
                  </a:lnTo>
                  <a:lnTo>
                    <a:pt x="706934" y="631803"/>
                  </a:lnTo>
                  <a:lnTo>
                    <a:pt x="658539" y="637481"/>
                  </a:lnTo>
                  <a:lnTo>
                    <a:pt x="609991" y="641062"/>
                  </a:lnTo>
                  <a:lnTo>
                    <a:pt x="561329" y="643070"/>
                  </a:lnTo>
                  <a:lnTo>
                    <a:pt x="512590" y="644030"/>
                  </a:lnTo>
                  <a:lnTo>
                    <a:pt x="362597" y="644890"/>
                  </a:lnTo>
                  <a:lnTo>
                    <a:pt x="210458" y="645295"/>
                  </a:lnTo>
                  <a:lnTo>
                    <a:pt x="192860" y="646668"/>
                  </a:lnTo>
                  <a:lnTo>
                    <a:pt x="174996" y="649174"/>
                  </a:lnTo>
                  <a:lnTo>
                    <a:pt x="157326" y="652962"/>
                  </a:lnTo>
                  <a:lnTo>
                    <a:pt x="140306" y="658181"/>
                  </a:lnTo>
                  <a:lnTo>
                    <a:pt x="100379" y="664261"/>
                  </a:lnTo>
                  <a:lnTo>
                    <a:pt x="62466" y="654744"/>
                  </a:lnTo>
                  <a:lnTo>
                    <a:pt x="30427" y="632106"/>
                  </a:lnTo>
                  <a:lnTo>
                    <a:pt x="8124" y="598826"/>
                  </a:lnTo>
                  <a:lnTo>
                    <a:pt x="0" y="559079"/>
                  </a:lnTo>
                  <a:lnTo>
                    <a:pt x="7196" y="521179"/>
                  </a:lnTo>
                  <a:lnTo>
                    <a:pt x="27851" y="488682"/>
                  </a:lnTo>
                  <a:lnTo>
                    <a:pt x="60101" y="465148"/>
                  </a:lnTo>
                  <a:lnTo>
                    <a:pt x="101426" y="451938"/>
                  </a:lnTo>
                  <a:lnTo>
                    <a:pt x="145485" y="445309"/>
                  </a:lnTo>
                  <a:lnTo>
                    <a:pt x="250158" y="441471"/>
                  </a:lnTo>
                  <a:lnTo>
                    <a:pt x="302819" y="439990"/>
                  </a:lnTo>
                  <a:lnTo>
                    <a:pt x="355565" y="439078"/>
                  </a:lnTo>
                  <a:lnTo>
                    <a:pt x="408300" y="438944"/>
                  </a:lnTo>
                  <a:lnTo>
                    <a:pt x="460925" y="439799"/>
                  </a:lnTo>
                  <a:lnTo>
                    <a:pt x="511755" y="440010"/>
                  </a:lnTo>
                  <a:lnTo>
                    <a:pt x="562021" y="437956"/>
                  </a:lnTo>
                  <a:lnTo>
                    <a:pt x="611802" y="433794"/>
                  </a:lnTo>
                  <a:lnTo>
                    <a:pt x="661178" y="427679"/>
                  </a:lnTo>
                  <a:lnTo>
                    <a:pt x="710228" y="419768"/>
                  </a:lnTo>
                  <a:lnTo>
                    <a:pt x="759031" y="410215"/>
                  </a:lnTo>
                  <a:lnTo>
                    <a:pt x="807666" y="399178"/>
                  </a:lnTo>
                  <a:lnTo>
                    <a:pt x="856213" y="386811"/>
                  </a:lnTo>
                  <a:lnTo>
                    <a:pt x="904751" y="373271"/>
                  </a:lnTo>
                  <a:lnTo>
                    <a:pt x="953359" y="358713"/>
                  </a:lnTo>
                  <a:lnTo>
                    <a:pt x="1048917" y="326944"/>
                  </a:lnTo>
                  <a:lnTo>
                    <a:pt x="1144059" y="294060"/>
                  </a:lnTo>
                  <a:lnTo>
                    <a:pt x="1238795" y="260127"/>
                  </a:lnTo>
                  <a:lnTo>
                    <a:pt x="1333134" y="225210"/>
                  </a:lnTo>
                  <a:lnTo>
                    <a:pt x="1427088" y="189373"/>
                  </a:lnTo>
                  <a:lnTo>
                    <a:pt x="1567315" y="134034"/>
                  </a:lnTo>
                  <a:lnTo>
                    <a:pt x="1660345" y="96181"/>
                  </a:lnTo>
                  <a:lnTo>
                    <a:pt x="1690729" y="84399"/>
                  </a:lnTo>
                  <a:lnTo>
                    <a:pt x="1722501" y="74593"/>
                  </a:lnTo>
                  <a:lnTo>
                    <a:pt x="1786878" y="56166"/>
                  </a:lnTo>
                  <a:lnTo>
                    <a:pt x="1826438" y="40891"/>
                  </a:lnTo>
                  <a:lnTo>
                    <a:pt x="2067485" y="4622"/>
                  </a:lnTo>
                  <a:lnTo>
                    <a:pt x="2116611" y="6553"/>
                  </a:lnTo>
                  <a:lnTo>
                    <a:pt x="2424992" y="1070"/>
                  </a:lnTo>
                  <a:lnTo>
                    <a:pt x="2527250" y="90"/>
                  </a:lnTo>
                  <a:lnTo>
                    <a:pt x="2578400" y="0"/>
                  </a:lnTo>
                  <a:lnTo>
                    <a:pt x="2633889" y="3416"/>
                  </a:lnTo>
                  <a:lnTo>
                    <a:pt x="2688334" y="11017"/>
                  </a:lnTo>
                  <a:lnTo>
                    <a:pt x="2741750" y="22912"/>
                  </a:lnTo>
                  <a:lnTo>
                    <a:pt x="2794154" y="39210"/>
                  </a:lnTo>
                  <a:lnTo>
                    <a:pt x="2845563" y="60021"/>
                  </a:lnTo>
                  <a:lnTo>
                    <a:pt x="3189212" y="211084"/>
                  </a:lnTo>
                  <a:lnTo>
                    <a:pt x="3238617" y="236261"/>
                  </a:lnTo>
                  <a:lnTo>
                    <a:pt x="3285444" y="265071"/>
                  </a:lnTo>
                  <a:lnTo>
                    <a:pt x="3330357" y="296742"/>
                  </a:lnTo>
                  <a:lnTo>
                    <a:pt x="3374021" y="330502"/>
                  </a:lnTo>
                  <a:lnTo>
                    <a:pt x="3449857" y="392007"/>
                  </a:lnTo>
                  <a:lnTo>
                    <a:pt x="3484220" y="417537"/>
                  </a:lnTo>
                  <a:lnTo>
                    <a:pt x="3520097" y="441527"/>
                  </a:lnTo>
                  <a:lnTo>
                    <a:pt x="3602276" y="489400"/>
                  </a:lnTo>
                  <a:lnTo>
                    <a:pt x="3647763" y="514253"/>
                  </a:lnTo>
                  <a:lnTo>
                    <a:pt x="3739555" y="562718"/>
                  </a:lnTo>
                  <a:lnTo>
                    <a:pt x="3785369" y="587522"/>
                  </a:lnTo>
                  <a:lnTo>
                    <a:pt x="3830521" y="609778"/>
                  </a:lnTo>
                  <a:lnTo>
                    <a:pt x="3877548" y="628172"/>
                  </a:lnTo>
                  <a:lnTo>
                    <a:pt x="3926089" y="642534"/>
                  </a:lnTo>
                  <a:lnTo>
                    <a:pt x="3975784" y="652696"/>
                  </a:lnTo>
                  <a:lnTo>
                    <a:pt x="4026272" y="658487"/>
                  </a:lnTo>
                  <a:lnTo>
                    <a:pt x="4125253" y="667764"/>
                  </a:lnTo>
                  <a:lnTo>
                    <a:pt x="4174695" y="673154"/>
                  </a:lnTo>
                  <a:lnTo>
                    <a:pt x="4224033" y="679143"/>
                  </a:lnTo>
                  <a:lnTo>
                    <a:pt x="4273214" y="685802"/>
                  </a:lnTo>
                  <a:lnTo>
                    <a:pt x="4322184" y="693206"/>
                  </a:lnTo>
                  <a:lnTo>
                    <a:pt x="4370619" y="702711"/>
                  </a:lnTo>
                  <a:lnTo>
                    <a:pt x="4417207" y="715478"/>
                  </a:lnTo>
                  <a:lnTo>
                    <a:pt x="4462010" y="731361"/>
                  </a:lnTo>
                  <a:lnTo>
                    <a:pt x="4505089" y="750214"/>
                  </a:lnTo>
                  <a:lnTo>
                    <a:pt x="4546508" y="771890"/>
                  </a:lnTo>
                  <a:lnTo>
                    <a:pt x="4586327" y="796245"/>
                  </a:lnTo>
                  <a:lnTo>
                    <a:pt x="4624608" y="823132"/>
                  </a:lnTo>
                  <a:lnTo>
                    <a:pt x="4661414" y="852406"/>
                  </a:lnTo>
                  <a:lnTo>
                    <a:pt x="4696807" y="883920"/>
                  </a:lnTo>
                  <a:lnTo>
                    <a:pt x="4730848" y="917528"/>
                  </a:lnTo>
                  <a:lnTo>
                    <a:pt x="4763599" y="953086"/>
                  </a:lnTo>
                  <a:lnTo>
                    <a:pt x="4784950" y="986800"/>
                  </a:lnTo>
                  <a:lnTo>
                    <a:pt x="4791145" y="1024106"/>
                  </a:lnTo>
                  <a:lnTo>
                    <a:pt x="4782457" y="1061029"/>
                  </a:lnTo>
                  <a:lnTo>
                    <a:pt x="4759160" y="1093595"/>
                  </a:lnTo>
                  <a:lnTo>
                    <a:pt x="4726357" y="1116593"/>
                  </a:lnTo>
                  <a:lnTo>
                    <a:pt x="4688255" y="1124657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97152" y="7783900"/>
              <a:ext cx="3891279" cy="2503170"/>
            </a:xfrm>
            <a:custGeom>
              <a:avLst/>
              <a:gdLst/>
              <a:ahLst/>
              <a:cxnLst/>
              <a:rect l="l" t="t" r="r" b="b"/>
              <a:pathLst>
                <a:path w="3891280" h="2503170">
                  <a:moveTo>
                    <a:pt x="3890848" y="2503099"/>
                  </a:moveTo>
                  <a:lnTo>
                    <a:pt x="0" y="2503099"/>
                  </a:lnTo>
                  <a:lnTo>
                    <a:pt x="2360" y="2492441"/>
                  </a:lnTo>
                  <a:lnTo>
                    <a:pt x="12966" y="2447633"/>
                  </a:lnTo>
                  <a:lnTo>
                    <a:pt x="24206" y="2403023"/>
                  </a:lnTo>
                  <a:lnTo>
                    <a:pt x="36072" y="2358624"/>
                  </a:lnTo>
                  <a:lnTo>
                    <a:pt x="48556" y="2314448"/>
                  </a:lnTo>
                  <a:lnTo>
                    <a:pt x="61650" y="2270506"/>
                  </a:lnTo>
                  <a:lnTo>
                    <a:pt x="75345" y="2226811"/>
                  </a:lnTo>
                  <a:lnTo>
                    <a:pt x="89635" y="2183376"/>
                  </a:lnTo>
                  <a:lnTo>
                    <a:pt x="104511" y="2140212"/>
                  </a:lnTo>
                  <a:lnTo>
                    <a:pt x="119965" y="2097331"/>
                  </a:lnTo>
                  <a:lnTo>
                    <a:pt x="135989" y="2054745"/>
                  </a:lnTo>
                  <a:lnTo>
                    <a:pt x="152575" y="2012468"/>
                  </a:lnTo>
                  <a:lnTo>
                    <a:pt x="169716" y="1970510"/>
                  </a:lnTo>
                  <a:lnTo>
                    <a:pt x="187404" y="1928884"/>
                  </a:lnTo>
                  <a:lnTo>
                    <a:pt x="205630" y="1887603"/>
                  </a:lnTo>
                  <a:lnTo>
                    <a:pt x="224387" y="1846677"/>
                  </a:lnTo>
                  <a:lnTo>
                    <a:pt x="243666" y="1806120"/>
                  </a:lnTo>
                  <a:lnTo>
                    <a:pt x="263460" y="1765944"/>
                  </a:lnTo>
                  <a:lnTo>
                    <a:pt x="283762" y="1726160"/>
                  </a:lnTo>
                  <a:lnTo>
                    <a:pt x="304562" y="1686781"/>
                  </a:lnTo>
                  <a:lnTo>
                    <a:pt x="325853" y="1647819"/>
                  </a:lnTo>
                  <a:lnTo>
                    <a:pt x="347627" y="1609286"/>
                  </a:lnTo>
                  <a:lnTo>
                    <a:pt x="369877" y="1571194"/>
                  </a:lnTo>
                  <a:lnTo>
                    <a:pt x="392594" y="1533556"/>
                  </a:lnTo>
                  <a:lnTo>
                    <a:pt x="415770" y="1496383"/>
                  </a:lnTo>
                  <a:lnTo>
                    <a:pt x="439398" y="1459688"/>
                  </a:lnTo>
                  <a:lnTo>
                    <a:pt x="463469" y="1423483"/>
                  </a:lnTo>
                  <a:lnTo>
                    <a:pt x="487976" y="1387779"/>
                  </a:lnTo>
                  <a:lnTo>
                    <a:pt x="512910" y="1352590"/>
                  </a:lnTo>
                  <a:lnTo>
                    <a:pt x="538264" y="1317927"/>
                  </a:lnTo>
                  <a:lnTo>
                    <a:pt x="564030" y="1283802"/>
                  </a:lnTo>
                  <a:lnTo>
                    <a:pt x="590200" y="1250228"/>
                  </a:lnTo>
                  <a:lnTo>
                    <a:pt x="628481" y="1202248"/>
                  </a:lnTo>
                  <a:lnTo>
                    <a:pt x="666532" y="1155308"/>
                  </a:lnTo>
                  <a:lnTo>
                    <a:pt x="704361" y="1109402"/>
                  </a:lnTo>
                  <a:lnTo>
                    <a:pt x="741975" y="1064525"/>
                  </a:lnTo>
                  <a:lnTo>
                    <a:pt x="779379" y="1020671"/>
                  </a:lnTo>
                  <a:lnTo>
                    <a:pt x="816581" y="977833"/>
                  </a:lnTo>
                  <a:lnTo>
                    <a:pt x="853588" y="936005"/>
                  </a:lnTo>
                  <a:lnTo>
                    <a:pt x="890407" y="895182"/>
                  </a:lnTo>
                  <a:lnTo>
                    <a:pt x="927043" y="855358"/>
                  </a:lnTo>
                  <a:lnTo>
                    <a:pt x="963505" y="816527"/>
                  </a:lnTo>
                  <a:lnTo>
                    <a:pt x="999799" y="778682"/>
                  </a:lnTo>
                  <a:lnTo>
                    <a:pt x="1035931" y="741818"/>
                  </a:lnTo>
                  <a:lnTo>
                    <a:pt x="1071908" y="705929"/>
                  </a:lnTo>
                  <a:lnTo>
                    <a:pt x="1107738" y="671009"/>
                  </a:lnTo>
                  <a:lnTo>
                    <a:pt x="1143427" y="637052"/>
                  </a:lnTo>
                  <a:lnTo>
                    <a:pt x="1178982" y="604051"/>
                  </a:lnTo>
                  <a:lnTo>
                    <a:pt x="1214409" y="572002"/>
                  </a:lnTo>
                  <a:lnTo>
                    <a:pt x="1249715" y="540898"/>
                  </a:lnTo>
                  <a:lnTo>
                    <a:pt x="1284908" y="510733"/>
                  </a:lnTo>
                  <a:lnTo>
                    <a:pt x="1319994" y="481501"/>
                  </a:lnTo>
                  <a:lnTo>
                    <a:pt x="1354979" y="453196"/>
                  </a:lnTo>
                  <a:lnTo>
                    <a:pt x="1389871" y="425813"/>
                  </a:lnTo>
                  <a:lnTo>
                    <a:pt x="1424676" y="399345"/>
                  </a:lnTo>
                  <a:lnTo>
                    <a:pt x="1459402" y="373786"/>
                  </a:lnTo>
                  <a:lnTo>
                    <a:pt x="1494054" y="349130"/>
                  </a:lnTo>
                  <a:lnTo>
                    <a:pt x="1528640" y="325372"/>
                  </a:lnTo>
                  <a:lnTo>
                    <a:pt x="1563166" y="302506"/>
                  </a:lnTo>
                  <a:lnTo>
                    <a:pt x="1597640" y="280525"/>
                  </a:lnTo>
                  <a:lnTo>
                    <a:pt x="1632068" y="259423"/>
                  </a:lnTo>
                  <a:lnTo>
                    <a:pt x="1666456" y="239196"/>
                  </a:lnTo>
                  <a:lnTo>
                    <a:pt x="1700813" y="219835"/>
                  </a:lnTo>
                  <a:lnTo>
                    <a:pt x="1735143" y="201337"/>
                  </a:lnTo>
                  <a:lnTo>
                    <a:pt x="1769455" y="183694"/>
                  </a:lnTo>
                  <a:lnTo>
                    <a:pt x="1803755" y="166901"/>
                  </a:lnTo>
                  <a:lnTo>
                    <a:pt x="1872346" y="135841"/>
                  </a:lnTo>
                  <a:lnTo>
                    <a:pt x="1940971" y="108108"/>
                  </a:lnTo>
                  <a:lnTo>
                    <a:pt x="2009683" y="83655"/>
                  </a:lnTo>
                  <a:lnTo>
                    <a:pt x="2078537" y="62434"/>
                  </a:lnTo>
                  <a:lnTo>
                    <a:pt x="2147588" y="44399"/>
                  </a:lnTo>
                  <a:lnTo>
                    <a:pt x="2216890" y="29500"/>
                  </a:lnTo>
                  <a:lnTo>
                    <a:pt x="2286497" y="17691"/>
                  </a:lnTo>
                  <a:lnTo>
                    <a:pt x="2356463" y="8923"/>
                  </a:lnTo>
                  <a:lnTo>
                    <a:pt x="2426843" y="3150"/>
                  </a:lnTo>
                  <a:lnTo>
                    <a:pt x="2497692" y="323"/>
                  </a:lnTo>
                  <a:lnTo>
                    <a:pt x="2533308" y="0"/>
                  </a:lnTo>
                  <a:lnTo>
                    <a:pt x="2569062" y="395"/>
                  </a:lnTo>
                  <a:lnTo>
                    <a:pt x="2641009" y="3318"/>
                  </a:lnTo>
                  <a:lnTo>
                    <a:pt x="2713588" y="9045"/>
                  </a:lnTo>
                  <a:lnTo>
                    <a:pt x="2786851" y="17528"/>
                  </a:lnTo>
                  <a:lnTo>
                    <a:pt x="2860855" y="28718"/>
                  </a:lnTo>
                  <a:lnTo>
                    <a:pt x="2935652" y="42570"/>
                  </a:lnTo>
                  <a:lnTo>
                    <a:pt x="2973366" y="50479"/>
                  </a:lnTo>
                  <a:lnTo>
                    <a:pt x="3011298" y="59035"/>
                  </a:lnTo>
                  <a:lnTo>
                    <a:pt x="3049456" y="68232"/>
                  </a:lnTo>
                  <a:lnTo>
                    <a:pt x="3087846" y="78064"/>
                  </a:lnTo>
                  <a:lnTo>
                    <a:pt x="3126476" y="88527"/>
                  </a:lnTo>
                  <a:lnTo>
                    <a:pt x="3165352" y="99612"/>
                  </a:lnTo>
                  <a:lnTo>
                    <a:pt x="3204480" y="111315"/>
                  </a:lnTo>
                  <a:lnTo>
                    <a:pt x="3243868" y="123630"/>
                  </a:lnTo>
                  <a:lnTo>
                    <a:pt x="3283523" y="136550"/>
                  </a:lnTo>
                  <a:lnTo>
                    <a:pt x="3323450" y="150070"/>
                  </a:lnTo>
                  <a:lnTo>
                    <a:pt x="3363658" y="164183"/>
                  </a:lnTo>
                  <a:lnTo>
                    <a:pt x="3404152" y="178885"/>
                  </a:lnTo>
                  <a:lnTo>
                    <a:pt x="3444940" y="194168"/>
                  </a:lnTo>
                  <a:lnTo>
                    <a:pt x="3486029" y="210026"/>
                  </a:lnTo>
                  <a:lnTo>
                    <a:pt x="3527424" y="226455"/>
                  </a:lnTo>
                  <a:lnTo>
                    <a:pt x="3569134" y="243448"/>
                  </a:lnTo>
                  <a:lnTo>
                    <a:pt x="3653521" y="279101"/>
                  </a:lnTo>
                  <a:lnTo>
                    <a:pt x="3739246" y="316938"/>
                  </a:lnTo>
                  <a:lnTo>
                    <a:pt x="3826363" y="356912"/>
                  </a:lnTo>
                  <a:lnTo>
                    <a:pt x="3890848" y="387447"/>
                  </a:lnTo>
                  <a:lnTo>
                    <a:pt x="3890848" y="2503099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084545" y="9663616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79" h="559434">
                <a:moveTo>
                  <a:pt x="118868" y="559160"/>
                </a:moveTo>
                <a:lnTo>
                  <a:pt x="65334" y="548389"/>
                </a:lnTo>
                <a:lnTo>
                  <a:pt x="22570" y="516077"/>
                </a:lnTo>
                <a:lnTo>
                  <a:pt x="2296" y="467609"/>
                </a:lnTo>
                <a:lnTo>
                  <a:pt x="0" y="441118"/>
                </a:lnTo>
                <a:lnTo>
                  <a:pt x="2296" y="414706"/>
                </a:lnTo>
                <a:lnTo>
                  <a:pt x="14448" y="367454"/>
                </a:lnTo>
                <a:lnTo>
                  <a:pt x="33872" y="321217"/>
                </a:lnTo>
                <a:lnTo>
                  <a:pt x="59518" y="276510"/>
                </a:lnTo>
                <a:lnTo>
                  <a:pt x="90338" y="233846"/>
                </a:lnTo>
                <a:lnTo>
                  <a:pt x="125280" y="193742"/>
                </a:lnTo>
                <a:lnTo>
                  <a:pt x="163294" y="156710"/>
                </a:lnTo>
                <a:lnTo>
                  <a:pt x="203333" y="123266"/>
                </a:lnTo>
                <a:lnTo>
                  <a:pt x="244344" y="93924"/>
                </a:lnTo>
                <a:lnTo>
                  <a:pt x="285279" y="69199"/>
                </a:lnTo>
                <a:lnTo>
                  <a:pt x="310739" y="50997"/>
                </a:lnTo>
                <a:lnTo>
                  <a:pt x="337546" y="33825"/>
                </a:lnTo>
                <a:lnTo>
                  <a:pt x="365462" y="18712"/>
                </a:lnTo>
                <a:lnTo>
                  <a:pt x="394248" y="6687"/>
                </a:lnTo>
                <a:lnTo>
                  <a:pt x="443063" y="0"/>
                </a:lnTo>
                <a:lnTo>
                  <a:pt x="482068" y="13164"/>
                </a:lnTo>
                <a:lnTo>
                  <a:pt x="511032" y="41534"/>
                </a:lnTo>
                <a:lnTo>
                  <a:pt x="529717" y="80463"/>
                </a:lnTo>
                <a:lnTo>
                  <a:pt x="537891" y="125305"/>
                </a:lnTo>
                <a:lnTo>
                  <a:pt x="535317" y="171415"/>
                </a:lnTo>
                <a:lnTo>
                  <a:pt x="523831" y="218032"/>
                </a:lnTo>
                <a:lnTo>
                  <a:pt x="506070" y="263352"/>
                </a:lnTo>
                <a:lnTo>
                  <a:pt x="482754" y="306989"/>
                </a:lnTo>
                <a:lnTo>
                  <a:pt x="454602" y="348558"/>
                </a:lnTo>
                <a:lnTo>
                  <a:pt x="422336" y="387674"/>
                </a:lnTo>
                <a:lnTo>
                  <a:pt x="386673" y="423951"/>
                </a:lnTo>
                <a:lnTo>
                  <a:pt x="348334" y="457005"/>
                </a:lnTo>
                <a:lnTo>
                  <a:pt x="308039" y="486450"/>
                </a:lnTo>
                <a:lnTo>
                  <a:pt x="266507" y="511901"/>
                </a:lnTo>
                <a:lnTo>
                  <a:pt x="224459" y="532972"/>
                </a:lnTo>
                <a:lnTo>
                  <a:pt x="172614" y="552085"/>
                </a:lnTo>
                <a:lnTo>
                  <a:pt x="145939" y="557563"/>
                </a:lnTo>
                <a:lnTo>
                  <a:pt x="118868" y="55916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619" y="9111918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2988" y="15073"/>
                </a:lnTo>
                <a:lnTo>
                  <a:pt x="234833" y="0"/>
                </a:lnTo>
                <a:lnTo>
                  <a:pt x="286044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7853" y="8400629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3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3968750" cy="1605280"/>
            <a:chOff x="0" y="0"/>
            <a:chExt cx="3968750" cy="160528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2553335" cy="1605280"/>
            </a:xfrm>
            <a:custGeom>
              <a:avLst/>
              <a:gdLst/>
              <a:ahLst/>
              <a:cxnLst/>
              <a:rect l="l" t="t" r="r" b="b"/>
              <a:pathLst>
                <a:path w="2553335" h="1605280">
                  <a:moveTo>
                    <a:pt x="0" y="0"/>
                  </a:moveTo>
                  <a:lnTo>
                    <a:pt x="2553103" y="0"/>
                  </a:lnTo>
                  <a:lnTo>
                    <a:pt x="2552521" y="8804"/>
                  </a:lnTo>
                  <a:lnTo>
                    <a:pt x="2549524" y="36906"/>
                  </a:lnTo>
                  <a:lnTo>
                    <a:pt x="2536724" y="97180"/>
                  </a:lnTo>
                  <a:lnTo>
                    <a:pt x="2515296" y="162368"/>
                  </a:lnTo>
                  <a:lnTo>
                    <a:pt x="2485779" y="231856"/>
                  </a:lnTo>
                  <a:lnTo>
                    <a:pt x="2468156" y="268019"/>
                  </a:lnTo>
                  <a:lnTo>
                    <a:pt x="2448713" y="305026"/>
                  </a:lnTo>
                  <a:lnTo>
                    <a:pt x="2427516" y="342799"/>
                  </a:lnTo>
                  <a:lnTo>
                    <a:pt x="2404634" y="381263"/>
                  </a:lnTo>
                  <a:lnTo>
                    <a:pt x="2380134" y="420339"/>
                  </a:lnTo>
                  <a:lnTo>
                    <a:pt x="2354083" y="459950"/>
                  </a:lnTo>
                  <a:lnTo>
                    <a:pt x="2326549" y="500020"/>
                  </a:lnTo>
                  <a:lnTo>
                    <a:pt x="2297598" y="540472"/>
                  </a:lnTo>
                  <a:lnTo>
                    <a:pt x="2267298" y="581229"/>
                  </a:lnTo>
                  <a:lnTo>
                    <a:pt x="2235716" y="622213"/>
                  </a:lnTo>
                  <a:lnTo>
                    <a:pt x="2202920" y="663348"/>
                  </a:lnTo>
                  <a:lnTo>
                    <a:pt x="2168978" y="704557"/>
                  </a:lnTo>
                  <a:lnTo>
                    <a:pt x="2133955" y="745762"/>
                  </a:lnTo>
                  <a:lnTo>
                    <a:pt x="2097920" y="786886"/>
                  </a:lnTo>
                  <a:lnTo>
                    <a:pt x="2060940" y="827854"/>
                  </a:lnTo>
                  <a:lnTo>
                    <a:pt x="2023082" y="868587"/>
                  </a:lnTo>
                  <a:lnTo>
                    <a:pt x="1984414" y="909009"/>
                  </a:lnTo>
                  <a:lnTo>
                    <a:pt x="1945003" y="949042"/>
                  </a:lnTo>
                  <a:lnTo>
                    <a:pt x="1904916" y="988610"/>
                  </a:lnTo>
                  <a:lnTo>
                    <a:pt x="1864221" y="1027636"/>
                  </a:lnTo>
                  <a:lnTo>
                    <a:pt x="1822984" y="1066042"/>
                  </a:lnTo>
                  <a:lnTo>
                    <a:pt x="1781274" y="1103752"/>
                  </a:lnTo>
                  <a:lnTo>
                    <a:pt x="1739157" y="1140688"/>
                  </a:lnTo>
                  <a:lnTo>
                    <a:pt x="1696701" y="1176774"/>
                  </a:lnTo>
                  <a:lnTo>
                    <a:pt x="1653973" y="1211933"/>
                  </a:lnTo>
                  <a:lnTo>
                    <a:pt x="1611041" y="1246087"/>
                  </a:lnTo>
                  <a:lnTo>
                    <a:pt x="1567971" y="1279160"/>
                  </a:lnTo>
                  <a:lnTo>
                    <a:pt x="1524832" y="1311075"/>
                  </a:lnTo>
                  <a:lnTo>
                    <a:pt x="1481689" y="1341754"/>
                  </a:lnTo>
                  <a:lnTo>
                    <a:pt x="1438612" y="1371120"/>
                  </a:lnTo>
                  <a:lnTo>
                    <a:pt x="1395667" y="1399098"/>
                  </a:lnTo>
                  <a:lnTo>
                    <a:pt x="1352921" y="1425609"/>
                  </a:lnTo>
                  <a:lnTo>
                    <a:pt x="1310442" y="1450576"/>
                  </a:lnTo>
                  <a:lnTo>
                    <a:pt x="1268296" y="1473923"/>
                  </a:lnTo>
                  <a:lnTo>
                    <a:pt x="1226553" y="1495573"/>
                  </a:lnTo>
                  <a:lnTo>
                    <a:pt x="1185277" y="1515448"/>
                  </a:lnTo>
                  <a:lnTo>
                    <a:pt x="1144538" y="1533472"/>
                  </a:lnTo>
                  <a:lnTo>
                    <a:pt x="1104402" y="1549567"/>
                  </a:lnTo>
                  <a:lnTo>
                    <a:pt x="1064937" y="1563657"/>
                  </a:lnTo>
                  <a:lnTo>
                    <a:pt x="1026210" y="1575664"/>
                  </a:lnTo>
                  <a:lnTo>
                    <a:pt x="988288" y="1585512"/>
                  </a:lnTo>
                  <a:lnTo>
                    <a:pt x="915129" y="1598422"/>
                  </a:lnTo>
                  <a:lnTo>
                    <a:pt x="820172" y="1603689"/>
                  </a:lnTo>
                  <a:lnTo>
                    <a:pt x="762171" y="1604817"/>
                  </a:lnTo>
                  <a:lnTo>
                    <a:pt x="705945" y="1604692"/>
                  </a:lnTo>
                  <a:lnTo>
                    <a:pt x="651416" y="1603293"/>
                  </a:lnTo>
                  <a:lnTo>
                    <a:pt x="598507" y="1600597"/>
                  </a:lnTo>
                  <a:lnTo>
                    <a:pt x="547139" y="1596583"/>
                  </a:lnTo>
                  <a:lnTo>
                    <a:pt x="497236" y="1591228"/>
                  </a:lnTo>
                  <a:lnTo>
                    <a:pt x="448719" y="1584511"/>
                  </a:lnTo>
                  <a:lnTo>
                    <a:pt x="401510" y="1576408"/>
                  </a:lnTo>
                  <a:lnTo>
                    <a:pt x="355531" y="1566899"/>
                  </a:lnTo>
                  <a:lnTo>
                    <a:pt x="310705" y="1555961"/>
                  </a:lnTo>
                  <a:lnTo>
                    <a:pt x="266955" y="1543573"/>
                  </a:lnTo>
                  <a:lnTo>
                    <a:pt x="224201" y="1529711"/>
                  </a:lnTo>
                  <a:lnTo>
                    <a:pt x="182366" y="1514355"/>
                  </a:lnTo>
                  <a:lnTo>
                    <a:pt x="141373" y="1497481"/>
                  </a:lnTo>
                  <a:lnTo>
                    <a:pt x="101144" y="1479069"/>
                  </a:lnTo>
                  <a:lnTo>
                    <a:pt x="61601" y="1459096"/>
                  </a:lnTo>
                  <a:lnTo>
                    <a:pt x="22665" y="1437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656080" cy="714375"/>
            </a:xfrm>
            <a:custGeom>
              <a:avLst/>
              <a:gdLst/>
              <a:ahLst/>
              <a:cxnLst/>
              <a:rect l="l" t="t" r="r" b="b"/>
              <a:pathLst>
                <a:path w="1656080" h="714375">
                  <a:moveTo>
                    <a:pt x="0" y="0"/>
                  </a:moveTo>
                  <a:lnTo>
                    <a:pt x="1656011" y="0"/>
                  </a:lnTo>
                  <a:lnTo>
                    <a:pt x="1648235" y="10167"/>
                  </a:lnTo>
                  <a:lnTo>
                    <a:pt x="1614737" y="51907"/>
                  </a:lnTo>
                  <a:lnTo>
                    <a:pt x="1579630" y="93707"/>
                  </a:lnTo>
                  <a:lnTo>
                    <a:pt x="1543051" y="135411"/>
                  </a:lnTo>
                  <a:lnTo>
                    <a:pt x="1505138" y="176863"/>
                  </a:lnTo>
                  <a:lnTo>
                    <a:pt x="1466028" y="217905"/>
                  </a:lnTo>
                  <a:lnTo>
                    <a:pt x="1425858" y="258380"/>
                  </a:lnTo>
                  <a:lnTo>
                    <a:pt x="1384764" y="298133"/>
                  </a:lnTo>
                  <a:lnTo>
                    <a:pt x="1342884" y="337007"/>
                  </a:lnTo>
                  <a:lnTo>
                    <a:pt x="1300355" y="374844"/>
                  </a:lnTo>
                  <a:lnTo>
                    <a:pt x="1257313" y="411488"/>
                  </a:lnTo>
                  <a:lnTo>
                    <a:pt x="1213897" y="446783"/>
                  </a:lnTo>
                  <a:lnTo>
                    <a:pt x="1170242" y="480571"/>
                  </a:lnTo>
                  <a:lnTo>
                    <a:pt x="1126486" y="512696"/>
                  </a:lnTo>
                  <a:lnTo>
                    <a:pt x="1082766" y="543002"/>
                  </a:lnTo>
                  <a:lnTo>
                    <a:pt x="1039219" y="571331"/>
                  </a:lnTo>
                  <a:lnTo>
                    <a:pt x="995982" y="597528"/>
                  </a:lnTo>
                  <a:lnTo>
                    <a:pt x="953192" y="621434"/>
                  </a:lnTo>
                  <a:lnTo>
                    <a:pt x="910985" y="642894"/>
                  </a:lnTo>
                  <a:lnTo>
                    <a:pt x="869500" y="661751"/>
                  </a:lnTo>
                  <a:lnTo>
                    <a:pt x="828873" y="677848"/>
                  </a:lnTo>
                  <a:lnTo>
                    <a:pt x="789241" y="691029"/>
                  </a:lnTo>
                  <a:lnTo>
                    <a:pt x="750741" y="701136"/>
                  </a:lnTo>
                  <a:lnTo>
                    <a:pt x="677685" y="711505"/>
                  </a:lnTo>
                  <a:lnTo>
                    <a:pt x="618850" y="713661"/>
                  </a:lnTo>
                  <a:lnTo>
                    <a:pt x="562510" y="714118"/>
                  </a:lnTo>
                  <a:lnTo>
                    <a:pt x="508518" y="712835"/>
                  </a:lnTo>
                  <a:lnTo>
                    <a:pt x="456726" y="709771"/>
                  </a:lnTo>
                  <a:lnTo>
                    <a:pt x="406987" y="704885"/>
                  </a:lnTo>
                  <a:lnTo>
                    <a:pt x="359153" y="698136"/>
                  </a:lnTo>
                  <a:lnTo>
                    <a:pt x="313078" y="689483"/>
                  </a:lnTo>
                  <a:lnTo>
                    <a:pt x="268614" y="678884"/>
                  </a:lnTo>
                  <a:lnTo>
                    <a:pt x="225614" y="666299"/>
                  </a:lnTo>
                  <a:lnTo>
                    <a:pt x="183930" y="651686"/>
                  </a:lnTo>
                  <a:lnTo>
                    <a:pt x="143417" y="635006"/>
                  </a:lnTo>
                  <a:lnTo>
                    <a:pt x="103925" y="616215"/>
                  </a:lnTo>
                  <a:lnTo>
                    <a:pt x="65309" y="595275"/>
                  </a:lnTo>
                  <a:lnTo>
                    <a:pt x="27420" y="572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07865" y="1"/>
              <a:ext cx="1560830" cy="1530985"/>
            </a:xfrm>
            <a:custGeom>
              <a:avLst/>
              <a:gdLst/>
              <a:ahLst/>
              <a:cxnLst/>
              <a:rect l="l" t="t" r="r" b="b"/>
              <a:pathLst>
                <a:path w="1560829" h="1530985">
                  <a:moveTo>
                    <a:pt x="1557543" y="0"/>
                  </a:moveTo>
                  <a:lnTo>
                    <a:pt x="1559231" y="33013"/>
                  </a:lnTo>
                  <a:lnTo>
                    <a:pt x="1560461" y="95272"/>
                  </a:lnTo>
                  <a:lnTo>
                    <a:pt x="1559713" y="155819"/>
                  </a:lnTo>
                  <a:lnTo>
                    <a:pt x="1557049" y="214679"/>
                  </a:lnTo>
                  <a:lnTo>
                    <a:pt x="1552533" y="271875"/>
                  </a:lnTo>
                  <a:lnTo>
                    <a:pt x="1546226" y="327431"/>
                  </a:lnTo>
                  <a:lnTo>
                    <a:pt x="1538193" y="381370"/>
                  </a:lnTo>
                  <a:lnTo>
                    <a:pt x="1528496" y="433716"/>
                  </a:lnTo>
                  <a:lnTo>
                    <a:pt x="1517197" y="484492"/>
                  </a:lnTo>
                  <a:lnTo>
                    <a:pt x="1504360" y="533721"/>
                  </a:lnTo>
                  <a:lnTo>
                    <a:pt x="1490047" y="581429"/>
                  </a:lnTo>
                  <a:lnTo>
                    <a:pt x="1474322" y="627637"/>
                  </a:lnTo>
                  <a:lnTo>
                    <a:pt x="1457247" y="672369"/>
                  </a:lnTo>
                  <a:lnTo>
                    <a:pt x="1438885" y="715649"/>
                  </a:lnTo>
                  <a:lnTo>
                    <a:pt x="1419299" y="757501"/>
                  </a:lnTo>
                  <a:lnTo>
                    <a:pt x="1398552" y="797948"/>
                  </a:lnTo>
                  <a:lnTo>
                    <a:pt x="1376706" y="837014"/>
                  </a:lnTo>
                  <a:lnTo>
                    <a:pt x="1353825" y="874722"/>
                  </a:lnTo>
                  <a:lnTo>
                    <a:pt x="1329971" y="911095"/>
                  </a:lnTo>
                  <a:lnTo>
                    <a:pt x="1305208" y="946158"/>
                  </a:lnTo>
                  <a:lnTo>
                    <a:pt x="1279598" y="979933"/>
                  </a:lnTo>
                  <a:lnTo>
                    <a:pt x="1253204" y="1012445"/>
                  </a:lnTo>
                  <a:lnTo>
                    <a:pt x="1226088" y="1043716"/>
                  </a:lnTo>
                  <a:lnTo>
                    <a:pt x="1198315" y="1073771"/>
                  </a:lnTo>
                  <a:lnTo>
                    <a:pt x="1169946" y="1102633"/>
                  </a:lnTo>
                  <a:lnTo>
                    <a:pt x="1141044" y="1130325"/>
                  </a:lnTo>
                  <a:lnTo>
                    <a:pt x="1111673" y="1156872"/>
                  </a:lnTo>
                  <a:lnTo>
                    <a:pt x="1081895" y="1182295"/>
                  </a:lnTo>
                  <a:lnTo>
                    <a:pt x="1051773" y="1206620"/>
                  </a:lnTo>
                  <a:lnTo>
                    <a:pt x="1021370" y="1229870"/>
                  </a:lnTo>
                  <a:lnTo>
                    <a:pt x="959972" y="1273237"/>
                  </a:lnTo>
                  <a:lnTo>
                    <a:pt x="898205" y="1312585"/>
                  </a:lnTo>
                  <a:lnTo>
                    <a:pt x="836570" y="1348103"/>
                  </a:lnTo>
                  <a:lnTo>
                    <a:pt x="775571" y="1379978"/>
                  </a:lnTo>
                  <a:lnTo>
                    <a:pt x="715711" y="1408399"/>
                  </a:lnTo>
                  <a:lnTo>
                    <a:pt x="657493" y="1433554"/>
                  </a:lnTo>
                  <a:lnTo>
                    <a:pt x="601420" y="1455632"/>
                  </a:lnTo>
                  <a:lnTo>
                    <a:pt x="547994" y="1474821"/>
                  </a:lnTo>
                  <a:lnTo>
                    <a:pt x="497719" y="1491309"/>
                  </a:lnTo>
                  <a:lnTo>
                    <a:pt x="451098" y="1505285"/>
                  </a:lnTo>
                  <a:lnTo>
                    <a:pt x="408633" y="1516937"/>
                  </a:lnTo>
                  <a:lnTo>
                    <a:pt x="370827" y="1526453"/>
                  </a:lnTo>
                  <a:lnTo>
                    <a:pt x="353828" y="1530469"/>
                  </a:lnTo>
                  <a:lnTo>
                    <a:pt x="319174" y="1396493"/>
                  </a:lnTo>
                  <a:lnTo>
                    <a:pt x="226294" y="1018976"/>
                  </a:lnTo>
                  <a:lnTo>
                    <a:pt x="91810" y="434535"/>
                  </a:lnTo>
                  <a:lnTo>
                    <a:pt x="0" y="0"/>
                  </a:lnTo>
                  <a:lnTo>
                    <a:pt x="1557543" y="0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-10508" y="4369192"/>
            <a:ext cx="2990850" cy="5918200"/>
            <a:chOff x="-10508" y="4369192"/>
            <a:chExt cx="2990850" cy="5918200"/>
          </a:xfrm>
        </p:grpSpPr>
        <p:sp>
          <p:nvSpPr>
            <p:cNvPr id="17" name="object 17"/>
            <p:cNvSpPr/>
            <p:nvPr/>
          </p:nvSpPr>
          <p:spPr>
            <a:xfrm>
              <a:off x="107492" y="8604008"/>
              <a:ext cx="2872740" cy="1683385"/>
            </a:xfrm>
            <a:custGeom>
              <a:avLst/>
              <a:gdLst/>
              <a:ahLst/>
              <a:cxnLst/>
              <a:rect l="l" t="t" r="r" b="b"/>
              <a:pathLst>
                <a:path w="2872740" h="1683384">
                  <a:moveTo>
                    <a:pt x="352488" y="1470139"/>
                  </a:moveTo>
                  <a:lnTo>
                    <a:pt x="336194" y="1432928"/>
                  </a:lnTo>
                  <a:lnTo>
                    <a:pt x="286397" y="1406029"/>
                  </a:lnTo>
                  <a:lnTo>
                    <a:pt x="235153" y="1405890"/>
                  </a:lnTo>
                  <a:lnTo>
                    <a:pt x="183108" y="1420964"/>
                  </a:lnTo>
                  <a:lnTo>
                    <a:pt x="136842" y="1444752"/>
                  </a:lnTo>
                  <a:lnTo>
                    <a:pt x="100063" y="1471676"/>
                  </a:lnTo>
                  <a:lnTo>
                    <a:pt x="62395" y="1507070"/>
                  </a:lnTo>
                  <a:lnTo>
                    <a:pt x="29438" y="1548269"/>
                  </a:lnTo>
                  <a:lnTo>
                    <a:pt x="6769" y="1592592"/>
                  </a:lnTo>
                  <a:lnTo>
                    <a:pt x="0" y="1637360"/>
                  </a:lnTo>
                  <a:lnTo>
                    <a:pt x="8153" y="1679638"/>
                  </a:lnTo>
                  <a:lnTo>
                    <a:pt x="10033" y="1682991"/>
                  </a:lnTo>
                  <a:lnTo>
                    <a:pt x="186778" y="1682991"/>
                  </a:lnTo>
                  <a:lnTo>
                    <a:pt x="238950" y="1644840"/>
                  </a:lnTo>
                  <a:lnTo>
                    <a:pt x="268986" y="1618373"/>
                  </a:lnTo>
                  <a:lnTo>
                    <a:pt x="315531" y="1568640"/>
                  </a:lnTo>
                  <a:lnTo>
                    <a:pt x="342607" y="1522806"/>
                  </a:lnTo>
                  <a:lnTo>
                    <a:pt x="352488" y="1470139"/>
                  </a:lnTo>
                  <a:close/>
                </a:path>
                <a:path w="2872740" h="1683384">
                  <a:moveTo>
                    <a:pt x="1115504" y="576529"/>
                  </a:moveTo>
                  <a:lnTo>
                    <a:pt x="1095286" y="515861"/>
                  </a:lnTo>
                  <a:lnTo>
                    <a:pt x="1039355" y="483565"/>
                  </a:lnTo>
                  <a:lnTo>
                    <a:pt x="1000925" y="480822"/>
                  </a:lnTo>
                  <a:lnTo>
                    <a:pt x="957072" y="488480"/>
                  </a:lnTo>
                  <a:lnTo>
                    <a:pt x="910551" y="506691"/>
                  </a:lnTo>
                  <a:lnTo>
                    <a:pt x="867918" y="531952"/>
                  </a:lnTo>
                  <a:lnTo>
                    <a:pt x="828624" y="562813"/>
                  </a:lnTo>
                  <a:lnTo>
                    <a:pt x="792073" y="597801"/>
                  </a:lnTo>
                  <a:lnTo>
                    <a:pt x="757720" y="635469"/>
                  </a:lnTo>
                  <a:lnTo>
                    <a:pt x="734263" y="666483"/>
                  </a:lnTo>
                  <a:lnTo>
                    <a:pt x="709739" y="724471"/>
                  </a:lnTo>
                  <a:lnTo>
                    <a:pt x="707669" y="750570"/>
                  </a:lnTo>
                  <a:lnTo>
                    <a:pt x="711733" y="774166"/>
                  </a:lnTo>
                  <a:lnTo>
                    <a:pt x="736282" y="812063"/>
                  </a:lnTo>
                  <a:lnTo>
                    <a:pt x="779424" y="834631"/>
                  </a:lnTo>
                  <a:lnTo>
                    <a:pt x="806716" y="839063"/>
                  </a:lnTo>
                  <a:lnTo>
                    <a:pt x="837184" y="838365"/>
                  </a:lnTo>
                  <a:lnTo>
                    <a:pt x="905573" y="819734"/>
                  </a:lnTo>
                  <a:lnTo>
                    <a:pt x="942530" y="800938"/>
                  </a:lnTo>
                  <a:lnTo>
                    <a:pt x="980655" y="775246"/>
                  </a:lnTo>
                  <a:lnTo>
                    <a:pt x="1019454" y="742200"/>
                  </a:lnTo>
                  <a:lnTo>
                    <a:pt x="1058443" y="701370"/>
                  </a:lnTo>
                  <a:lnTo>
                    <a:pt x="1090676" y="656717"/>
                  </a:lnTo>
                  <a:lnTo>
                    <a:pt x="1109306" y="614730"/>
                  </a:lnTo>
                  <a:lnTo>
                    <a:pt x="1115504" y="576529"/>
                  </a:lnTo>
                  <a:close/>
                </a:path>
                <a:path w="2872740" h="1683384">
                  <a:moveTo>
                    <a:pt x="1198702" y="1557159"/>
                  </a:moveTo>
                  <a:lnTo>
                    <a:pt x="1190523" y="1512239"/>
                  </a:lnTo>
                  <a:lnTo>
                    <a:pt x="1171841" y="1473365"/>
                  </a:lnTo>
                  <a:lnTo>
                    <a:pt x="1142885" y="1445133"/>
                  </a:lnTo>
                  <a:lnTo>
                    <a:pt x="1103871" y="1432090"/>
                  </a:lnTo>
                  <a:lnTo>
                    <a:pt x="1055065" y="1438846"/>
                  </a:lnTo>
                  <a:lnTo>
                    <a:pt x="1026274" y="1450860"/>
                  </a:lnTo>
                  <a:lnTo>
                    <a:pt x="998359" y="1465973"/>
                  </a:lnTo>
                  <a:lnTo>
                    <a:pt x="971550" y="1483156"/>
                  </a:lnTo>
                  <a:lnTo>
                    <a:pt x="946086" y="1501355"/>
                  </a:lnTo>
                  <a:lnTo>
                    <a:pt x="905154" y="1526082"/>
                  </a:lnTo>
                  <a:lnTo>
                    <a:pt x="864146" y="1555419"/>
                  </a:lnTo>
                  <a:lnTo>
                    <a:pt x="824103" y="1588858"/>
                  </a:lnTo>
                  <a:lnTo>
                    <a:pt x="786091" y="1625892"/>
                  </a:lnTo>
                  <a:lnTo>
                    <a:pt x="751154" y="1665998"/>
                  </a:lnTo>
                  <a:lnTo>
                    <a:pt x="738873" y="1682991"/>
                  </a:lnTo>
                  <a:lnTo>
                    <a:pt x="1171778" y="1682991"/>
                  </a:lnTo>
                  <a:lnTo>
                    <a:pt x="1184643" y="1650187"/>
                  </a:lnTo>
                  <a:lnTo>
                    <a:pt x="1196124" y="1603565"/>
                  </a:lnTo>
                  <a:lnTo>
                    <a:pt x="1198702" y="1557159"/>
                  </a:lnTo>
                  <a:close/>
                </a:path>
                <a:path w="2872740" h="1683384">
                  <a:moveTo>
                    <a:pt x="1621663" y="809993"/>
                  </a:moveTo>
                  <a:lnTo>
                    <a:pt x="1618488" y="768096"/>
                  </a:lnTo>
                  <a:lnTo>
                    <a:pt x="1583423" y="712406"/>
                  </a:lnTo>
                  <a:lnTo>
                    <a:pt x="1524774" y="698627"/>
                  </a:lnTo>
                  <a:lnTo>
                    <a:pt x="1489430" y="704557"/>
                  </a:lnTo>
                  <a:lnTo>
                    <a:pt x="1451597" y="717499"/>
                  </a:lnTo>
                  <a:lnTo>
                    <a:pt x="1412392" y="736282"/>
                  </a:lnTo>
                  <a:lnTo>
                    <a:pt x="1372946" y="759764"/>
                  </a:lnTo>
                  <a:lnTo>
                    <a:pt x="1334401" y="786777"/>
                  </a:lnTo>
                  <a:lnTo>
                    <a:pt x="1297876" y="816165"/>
                  </a:lnTo>
                  <a:lnTo>
                    <a:pt x="1264500" y="846759"/>
                  </a:lnTo>
                  <a:lnTo>
                    <a:pt x="1235405" y="877417"/>
                  </a:lnTo>
                  <a:lnTo>
                    <a:pt x="1194600" y="934288"/>
                  </a:lnTo>
                  <a:lnTo>
                    <a:pt x="1180528" y="1008748"/>
                  </a:lnTo>
                  <a:lnTo>
                    <a:pt x="1192060" y="1047711"/>
                  </a:lnTo>
                  <a:lnTo>
                    <a:pt x="1216558" y="1075334"/>
                  </a:lnTo>
                  <a:lnTo>
                    <a:pt x="1250810" y="1091920"/>
                  </a:lnTo>
                  <a:lnTo>
                    <a:pt x="1291653" y="1097724"/>
                  </a:lnTo>
                  <a:lnTo>
                    <a:pt x="1335862" y="1093025"/>
                  </a:lnTo>
                  <a:lnTo>
                    <a:pt x="1380274" y="1078128"/>
                  </a:lnTo>
                  <a:lnTo>
                    <a:pt x="1414399" y="1060018"/>
                  </a:lnTo>
                  <a:lnTo>
                    <a:pt x="1452092" y="1035596"/>
                  </a:lnTo>
                  <a:lnTo>
                    <a:pt x="1491030" y="1005827"/>
                  </a:lnTo>
                  <a:lnTo>
                    <a:pt x="1528838" y="971651"/>
                  </a:lnTo>
                  <a:lnTo>
                    <a:pt x="1563166" y="934021"/>
                  </a:lnTo>
                  <a:lnTo>
                    <a:pt x="1591652" y="893902"/>
                  </a:lnTo>
                  <a:lnTo>
                    <a:pt x="1611934" y="852246"/>
                  </a:lnTo>
                  <a:lnTo>
                    <a:pt x="1621663" y="809993"/>
                  </a:lnTo>
                  <a:close/>
                </a:path>
                <a:path w="2872740" h="1683384">
                  <a:moveTo>
                    <a:pt x="1901583" y="1423962"/>
                  </a:moveTo>
                  <a:lnTo>
                    <a:pt x="1895690" y="1399095"/>
                  </a:lnTo>
                  <a:lnTo>
                    <a:pt x="1881466" y="1379474"/>
                  </a:lnTo>
                  <a:lnTo>
                    <a:pt x="1832889" y="1351635"/>
                  </a:lnTo>
                  <a:lnTo>
                    <a:pt x="1799412" y="1347000"/>
                  </a:lnTo>
                  <a:lnTo>
                    <a:pt x="1759826" y="1351229"/>
                  </a:lnTo>
                  <a:lnTo>
                    <a:pt x="1715973" y="1363281"/>
                  </a:lnTo>
                  <a:lnTo>
                    <a:pt x="1669732" y="1382128"/>
                  </a:lnTo>
                  <a:lnTo>
                    <a:pt x="1622920" y="1406740"/>
                  </a:lnTo>
                  <a:lnTo>
                    <a:pt x="1577428" y="1436065"/>
                  </a:lnTo>
                  <a:lnTo>
                    <a:pt x="1535087" y="1469059"/>
                  </a:lnTo>
                  <a:lnTo>
                    <a:pt x="1497749" y="1504708"/>
                  </a:lnTo>
                  <a:lnTo>
                    <a:pt x="1467281" y="1541945"/>
                  </a:lnTo>
                  <a:lnTo>
                    <a:pt x="1445526" y="1579753"/>
                  </a:lnTo>
                  <a:lnTo>
                    <a:pt x="1434338" y="1617091"/>
                  </a:lnTo>
                  <a:lnTo>
                    <a:pt x="1435430" y="1648117"/>
                  </a:lnTo>
                  <a:lnTo>
                    <a:pt x="1447571" y="1678686"/>
                  </a:lnTo>
                  <a:lnTo>
                    <a:pt x="1451483" y="1682991"/>
                  </a:lnTo>
                  <a:lnTo>
                    <a:pt x="1706283" y="1682991"/>
                  </a:lnTo>
                  <a:lnTo>
                    <a:pt x="1754289" y="1652536"/>
                  </a:lnTo>
                  <a:lnTo>
                    <a:pt x="1791817" y="1621726"/>
                  </a:lnTo>
                  <a:lnTo>
                    <a:pt x="1824736" y="1588477"/>
                  </a:lnTo>
                  <a:lnTo>
                    <a:pt x="1852510" y="1553870"/>
                  </a:lnTo>
                  <a:lnTo>
                    <a:pt x="1874621" y="1519021"/>
                  </a:lnTo>
                  <a:lnTo>
                    <a:pt x="1899678" y="1452968"/>
                  </a:lnTo>
                  <a:lnTo>
                    <a:pt x="1901583" y="1423962"/>
                  </a:lnTo>
                  <a:close/>
                </a:path>
                <a:path w="2872740" h="1683384">
                  <a:moveTo>
                    <a:pt x="2041093" y="159067"/>
                  </a:moveTo>
                  <a:lnTo>
                    <a:pt x="2024799" y="121856"/>
                  </a:lnTo>
                  <a:lnTo>
                    <a:pt x="1975002" y="94957"/>
                  </a:lnTo>
                  <a:lnTo>
                    <a:pt x="1923757" y="94830"/>
                  </a:lnTo>
                  <a:lnTo>
                    <a:pt x="1871713" y="109905"/>
                  </a:lnTo>
                  <a:lnTo>
                    <a:pt x="1825447" y="133692"/>
                  </a:lnTo>
                  <a:lnTo>
                    <a:pt x="1788668" y="160616"/>
                  </a:lnTo>
                  <a:lnTo>
                    <a:pt x="1750999" y="196011"/>
                  </a:lnTo>
                  <a:lnTo>
                    <a:pt x="1718043" y="237210"/>
                  </a:lnTo>
                  <a:lnTo>
                    <a:pt x="1695373" y="281520"/>
                  </a:lnTo>
                  <a:lnTo>
                    <a:pt x="1688604" y="326288"/>
                  </a:lnTo>
                  <a:lnTo>
                    <a:pt x="1696758" y="368566"/>
                  </a:lnTo>
                  <a:lnTo>
                    <a:pt x="1712544" y="396671"/>
                  </a:lnTo>
                  <a:lnTo>
                    <a:pt x="1734667" y="412229"/>
                  </a:lnTo>
                  <a:lnTo>
                    <a:pt x="1761820" y="416890"/>
                  </a:lnTo>
                  <a:lnTo>
                    <a:pt x="1792706" y="412280"/>
                  </a:lnTo>
                  <a:lnTo>
                    <a:pt x="1860473" y="381774"/>
                  </a:lnTo>
                  <a:lnTo>
                    <a:pt x="1894751" y="359143"/>
                  </a:lnTo>
                  <a:lnTo>
                    <a:pt x="1927555" y="333781"/>
                  </a:lnTo>
                  <a:lnTo>
                    <a:pt x="1957590" y="307301"/>
                  </a:lnTo>
                  <a:lnTo>
                    <a:pt x="2004136" y="257581"/>
                  </a:lnTo>
                  <a:lnTo>
                    <a:pt x="2031212" y="211734"/>
                  </a:lnTo>
                  <a:lnTo>
                    <a:pt x="2041093" y="159067"/>
                  </a:lnTo>
                  <a:close/>
                </a:path>
                <a:path w="2872740" h="1683384">
                  <a:moveTo>
                    <a:pt x="2194217" y="868819"/>
                  </a:moveTo>
                  <a:lnTo>
                    <a:pt x="2173998" y="808151"/>
                  </a:lnTo>
                  <a:lnTo>
                    <a:pt x="2118080" y="775855"/>
                  </a:lnTo>
                  <a:lnTo>
                    <a:pt x="2079637" y="773112"/>
                  </a:lnTo>
                  <a:lnTo>
                    <a:pt x="2035784" y="780770"/>
                  </a:lnTo>
                  <a:lnTo>
                    <a:pt x="1989264" y="798982"/>
                  </a:lnTo>
                  <a:lnTo>
                    <a:pt x="1946630" y="824242"/>
                  </a:lnTo>
                  <a:lnTo>
                    <a:pt x="1907336" y="855103"/>
                  </a:lnTo>
                  <a:lnTo>
                    <a:pt x="1870786" y="890092"/>
                  </a:lnTo>
                  <a:lnTo>
                    <a:pt x="1836432" y="927760"/>
                  </a:lnTo>
                  <a:lnTo>
                    <a:pt x="1812988" y="958761"/>
                  </a:lnTo>
                  <a:lnTo>
                    <a:pt x="1788515" y="1016749"/>
                  </a:lnTo>
                  <a:lnTo>
                    <a:pt x="1786483" y="1042860"/>
                  </a:lnTo>
                  <a:lnTo>
                    <a:pt x="1790598" y="1066457"/>
                  </a:lnTo>
                  <a:lnTo>
                    <a:pt x="1815249" y="1104341"/>
                  </a:lnTo>
                  <a:lnTo>
                    <a:pt x="1858467" y="1126909"/>
                  </a:lnTo>
                  <a:lnTo>
                    <a:pt x="1885797" y="1131354"/>
                  </a:lnTo>
                  <a:lnTo>
                    <a:pt x="1916264" y="1130642"/>
                  </a:lnTo>
                  <a:lnTo>
                    <a:pt x="1984641" y="1112024"/>
                  </a:lnTo>
                  <a:lnTo>
                    <a:pt x="2021547" y="1093228"/>
                  </a:lnTo>
                  <a:lnTo>
                    <a:pt x="2059597" y="1067536"/>
                  </a:lnTo>
                  <a:lnTo>
                    <a:pt x="2098306" y="1034478"/>
                  </a:lnTo>
                  <a:lnTo>
                    <a:pt x="2137156" y="993648"/>
                  </a:lnTo>
                  <a:lnTo>
                    <a:pt x="2169388" y="949007"/>
                  </a:lnTo>
                  <a:lnTo>
                    <a:pt x="2188019" y="907021"/>
                  </a:lnTo>
                  <a:lnTo>
                    <a:pt x="2194217" y="868819"/>
                  </a:lnTo>
                  <a:close/>
                </a:path>
                <a:path w="2872740" h="1683384">
                  <a:moveTo>
                    <a:pt x="2666657" y="1381836"/>
                  </a:moveTo>
                  <a:lnTo>
                    <a:pt x="2665946" y="1334096"/>
                  </a:lnTo>
                  <a:lnTo>
                    <a:pt x="2654973" y="1292910"/>
                  </a:lnTo>
                  <a:lnTo>
                    <a:pt x="2623718" y="1265669"/>
                  </a:lnTo>
                  <a:lnTo>
                    <a:pt x="2591714" y="1260297"/>
                  </a:lnTo>
                  <a:lnTo>
                    <a:pt x="2549029" y="1264691"/>
                  </a:lnTo>
                  <a:lnTo>
                    <a:pt x="2499639" y="1277912"/>
                  </a:lnTo>
                  <a:lnTo>
                    <a:pt x="2447506" y="1299019"/>
                  </a:lnTo>
                  <a:lnTo>
                    <a:pt x="2396591" y="1327061"/>
                  </a:lnTo>
                  <a:lnTo>
                    <a:pt x="2350871" y="1361122"/>
                  </a:lnTo>
                  <a:lnTo>
                    <a:pt x="2291105" y="1422476"/>
                  </a:lnTo>
                  <a:lnTo>
                    <a:pt x="2258174" y="1464094"/>
                  </a:lnTo>
                  <a:lnTo>
                    <a:pt x="2231987" y="1506855"/>
                  </a:lnTo>
                  <a:lnTo>
                    <a:pt x="2219096" y="1546123"/>
                  </a:lnTo>
                  <a:lnTo>
                    <a:pt x="2219820" y="1577670"/>
                  </a:lnTo>
                  <a:lnTo>
                    <a:pt x="2246553" y="1628736"/>
                  </a:lnTo>
                  <a:lnTo>
                    <a:pt x="2301087" y="1658835"/>
                  </a:lnTo>
                  <a:lnTo>
                    <a:pt x="2336584" y="1664157"/>
                  </a:lnTo>
                  <a:lnTo>
                    <a:pt x="2376398" y="1662010"/>
                  </a:lnTo>
                  <a:lnTo>
                    <a:pt x="2419642" y="1651660"/>
                  </a:lnTo>
                  <a:lnTo>
                    <a:pt x="2465451" y="1632343"/>
                  </a:lnTo>
                  <a:lnTo>
                    <a:pt x="2512923" y="1603324"/>
                  </a:lnTo>
                  <a:lnTo>
                    <a:pt x="2561209" y="1563865"/>
                  </a:lnTo>
                  <a:lnTo>
                    <a:pt x="2611183" y="1512481"/>
                  </a:lnTo>
                  <a:lnTo>
                    <a:pt x="2642959" y="1467408"/>
                  </a:lnTo>
                  <a:lnTo>
                    <a:pt x="2660218" y="1425067"/>
                  </a:lnTo>
                  <a:lnTo>
                    <a:pt x="2666657" y="1381836"/>
                  </a:lnTo>
                  <a:close/>
                </a:path>
                <a:path w="2872740" h="1683384">
                  <a:moveTo>
                    <a:pt x="2770086" y="91186"/>
                  </a:moveTo>
                  <a:lnTo>
                    <a:pt x="2766466" y="57658"/>
                  </a:lnTo>
                  <a:lnTo>
                    <a:pt x="2746806" y="27266"/>
                  </a:lnTo>
                  <a:lnTo>
                    <a:pt x="2715818" y="8293"/>
                  </a:lnTo>
                  <a:lnTo>
                    <a:pt x="2676296" y="0"/>
                  </a:lnTo>
                  <a:lnTo>
                    <a:pt x="2631008" y="1714"/>
                  </a:lnTo>
                  <a:lnTo>
                    <a:pt x="2582710" y="12725"/>
                  </a:lnTo>
                  <a:lnTo>
                    <a:pt x="2534170" y="32321"/>
                  </a:lnTo>
                  <a:lnTo>
                    <a:pt x="2472829" y="70650"/>
                  </a:lnTo>
                  <a:lnTo>
                    <a:pt x="2434983" y="102044"/>
                  </a:lnTo>
                  <a:lnTo>
                    <a:pt x="2395639" y="141287"/>
                  </a:lnTo>
                  <a:lnTo>
                    <a:pt x="2366772" y="167005"/>
                  </a:lnTo>
                  <a:lnTo>
                    <a:pt x="2339568" y="194932"/>
                  </a:lnTo>
                  <a:lnTo>
                    <a:pt x="2315692" y="225399"/>
                  </a:lnTo>
                  <a:lnTo>
                    <a:pt x="2296807" y="258711"/>
                  </a:lnTo>
                  <a:lnTo>
                    <a:pt x="2288654" y="287172"/>
                  </a:lnTo>
                  <a:lnTo>
                    <a:pt x="2290470" y="319112"/>
                  </a:lnTo>
                  <a:lnTo>
                    <a:pt x="2305596" y="350418"/>
                  </a:lnTo>
                  <a:lnTo>
                    <a:pt x="2337346" y="376974"/>
                  </a:lnTo>
                  <a:lnTo>
                    <a:pt x="2373122" y="390093"/>
                  </a:lnTo>
                  <a:lnTo>
                    <a:pt x="2413165" y="393204"/>
                  </a:lnTo>
                  <a:lnTo>
                    <a:pt x="2456192" y="387477"/>
                  </a:lnTo>
                  <a:lnTo>
                    <a:pt x="2500909" y="374040"/>
                  </a:lnTo>
                  <a:lnTo>
                    <a:pt x="2545994" y="354063"/>
                  </a:lnTo>
                  <a:lnTo>
                    <a:pt x="2590177" y="328688"/>
                  </a:lnTo>
                  <a:lnTo>
                    <a:pt x="2632151" y="299059"/>
                  </a:lnTo>
                  <a:lnTo>
                    <a:pt x="2670619" y="266331"/>
                  </a:lnTo>
                  <a:lnTo>
                    <a:pt x="2704274" y="231660"/>
                  </a:lnTo>
                  <a:lnTo>
                    <a:pt x="2731833" y="196202"/>
                  </a:lnTo>
                  <a:lnTo>
                    <a:pt x="2763088" y="128828"/>
                  </a:lnTo>
                  <a:lnTo>
                    <a:pt x="2770086" y="91186"/>
                  </a:lnTo>
                  <a:close/>
                </a:path>
                <a:path w="2872740" h="1683384">
                  <a:moveTo>
                    <a:pt x="2872702" y="716851"/>
                  </a:moveTo>
                  <a:lnTo>
                    <a:pt x="2869527" y="675182"/>
                  </a:lnTo>
                  <a:lnTo>
                    <a:pt x="2834449" y="619480"/>
                  </a:lnTo>
                  <a:lnTo>
                    <a:pt x="2775813" y="605701"/>
                  </a:lnTo>
                  <a:lnTo>
                    <a:pt x="2740469" y="611632"/>
                  </a:lnTo>
                  <a:lnTo>
                    <a:pt x="2702636" y="624573"/>
                  </a:lnTo>
                  <a:lnTo>
                    <a:pt x="2663431" y="643356"/>
                  </a:lnTo>
                  <a:lnTo>
                    <a:pt x="2623985" y="666838"/>
                  </a:lnTo>
                  <a:lnTo>
                    <a:pt x="2585440" y="693851"/>
                  </a:lnTo>
                  <a:lnTo>
                    <a:pt x="2548902" y="723239"/>
                  </a:lnTo>
                  <a:lnTo>
                    <a:pt x="2515539" y="753833"/>
                  </a:lnTo>
                  <a:lnTo>
                    <a:pt x="2486444" y="784491"/>
                  </a:lnTo>
                  <a:lnTo>
                    <a:pt x="2445639" y="841362"/>
                  </a:lnTo>
                  <a:lnTo>
                    <a:pt x="2431567" y="915822"/>
                  </a:lnTo>
                  <a:lnTo>
                    <a:pt x="2443099" y="954786"/>
                  </a:lnTo>
                  <a:lnTo>
                    <a:pt x="2467597" y="982421"/>
                  </a:lnTo>
                  <a:lnTo>
                    <a:pt x="2501849" y="998994"/>
                  </a:lnTo>
                  <a:lnTo>
                    <a:pt x="2542692" y="1004798"/>
                  </a:lnTo>
                  <a:lnTo>
                    <a:pt x="2586901" y="1000099"/>
                  </a:lnTo>
                  <a:lnTo>
                    <a:pt x="2631313" y="985202"/>
                  </a:lnTo>
                  <a:lnTo>
                    <a:pt x="2665438" y="967066"/>
                  </a:lnTo>
                  <a:lnTo>
                    <a:pt x="2703131" y="942581"/>
                  </a:lnTo>
                  <a:lnTo>
                    <a:pt x="2742069" y="912710"/>
                  </a:lnTo>
                  <a:lnTo>
                    <a:pt x="2779877" y="878446"/>
                  </a:lnTo>
                  <a:lnTo>
                    <a:pt x="2814205" y="840752"/>
                  </a:lnTo>
                  <a:lnTo>
                    <a:pt x="2842679" y="800608"/>
                  </a:lnTo>
                  <a:lnTo>
                    <a:pt x="2862973" y="758977"/>
                  </a:lnTo>
                  <a:lnTo>
                    <a:pt x="2872702" y="716851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-10508" y="4369192"/>
              <a:ext cx="2890520" cy="5916930"/>
            </a:xfrm>
            <a:custGeom>
              <a:avLst/>
              <a:gdLst/>
              <a:ahLst/>
              <a:cxnLst/>
              <a:rect l="l" t="t" r="r" b="b"/>
              <a:pathLst>
                <a:path w="2890520" h="5916930">
                  <a:moveTo>
                    <a:pt x="2885228" y="5910959"/>
                  </a:moveTo>
                  <a:lnTo>
                    <a:pt x="2608189" y="5911566"/>
                  </a:lnTo>
                  <a:lnTo>
                    <a:pt x="2604872" y="5898963"/>
                  </a:lnTo>
                  <a:lnTo>
                    <a:pt x="2606673" y="5849749"/>
                  </a:lnTo>
                  <a:lnTo>
                    <a:pt x="2596425" y="5795759"/>
                  </a:lnTo>
                  <a:lnTo>
                    <a:pt x="2584652" y="5744103"/>
                  </a:lnTo>
                  <a:lnTo>
                    <a:pt x="2571245" y="5694949"/>
                  </a:lnTo>
                  <a:lnTo>
                    <a:pt x="2556096" y="5648464"/>
                  </a:lnTo>
                  <a:lnTo>
                    <a:pt x="2528463" y="5597869"/>
                  </a:lnTo>
                  <a:lnTo>
                    <a:pt x="2510284" y="5556024"/>
                  </a:lnTo>
                  <a:lnTo>
                    <a:pt x="2481038" y="5507899"/>
                  </a:lnTo>
                  <a:lnTo>
                    <a:pt x="2461991" y="5467382"/>
                  </a:lnTo>
                  <a:lnTo>
                    <a:pt x="2442512" y="5427529"/>
                  </a:lnTo>
                  <a:lnTo>
                    <a:pt x="2411964" y="5381396"/>
                  </a:lnTo>
                  <a:lnTo>
                    <a:pt x="2391617" y="5342871"/>
                  </a:lnTo>
                  <a:lnTo>
                    <a:pt x="2360203" y="5298067"/>
                  </a:lnTo>
                  <a:lnTo>
                    <a:pt x="2328355" y="5253927"/>
                  </a:lnTo>
                  <a:lnTo>
                    <a:pt x="2306706" y="5217394"/>
                  </a:lnTo>
                  <a:lnTo>
                    <a:pt x="2273991" y="5174582"/>
                  </a:lnTo>
                  <a:lnTo>
                    <a:pt x="2240842" y="5132434"/>
                  </a:lnTo>
                  <a:lnTo>
                    <a:pt x="2217893" y="5097894"/>
                  </a:lnTo>
                  <a:lnTo>
                    <a:pt x="2183876" y="5057074"/>
                  </a:lnTo>
                  <a:lnTo>
                    <a:pt x="2149426" y="5016918"/>
                  </a:lnTo>
                  <a:lnTo>
                    <a:pt x="2114542" y="4977427"/>
                  </a:lnTo>
                  <a:lnTo>
                    <a:pt x="2090738" y="4944197"/>
                  </a:lnTo>
                  <a:lnTo>
                    <a:pt x="2056629" y="4903518"/>
                  </a:lnTo>
                  <a:lnTo>
                    <a:pt x="2022848" y="4862337"/>
                  </a:lnTo>
                  <a:lnTo>
                    <a:pt x="1989394" y="4820657"/>
                  </a:lnTo>
                  <a:lnTo>
                    <a:pt x="1966898" y="4785423"/>
                  </a:lnTo>
                  <a:lnTo>
                    <a:pt x="1934091" y="4742750"/>
                  </a:lnTo>
                  <a:lnTo>
                    <a:pt x="1901606" y="4699586"/>
                  </a:lnTo>
                  <a:lnTo>
                    <a:pt x="1880073" y="4662876"/>
                  </a:lnTo>
                  <a:lnTo>
                    <a:pt x="1848225" y="4618736"/>
                  </a:lnTo>
                  <a:lnTo>
                    <a:pt x="1816693" y="4574112"/>
                  </a:lnTo>
                  <a:lnTo>
                    <a:pt x="1796109" y="4535950"/>
                  </a:lnTo>
                  <a:lnTo>
                    <a:pt x="1765203" y="4490366"/>
                  </a:lnTo>
                  <a:lnTo>
                    <a:pt x="1745243" y="4451249"/>
                  </a:lnTo>
                  <a:lnTo>
                    <a:pt x="1714958" y="4404715"/>
                  </a:lnTo>
                  <a:lnTo>
                    <a:pt x="1695614" y="4364654"/>
                  </a:lnTo>
                  <a:lnTo>
                    <a:pt x="1665942" y="4317181"/>
                  </a:lnTo>
                  <a:lnTo>
                    <a:pt x="1647207" y="4276186"/>
                  </a:lnTo>
                  <a:lnTo>
                    <a:pt x="1618142" y="4227785"/>
                  </a:lnTo>
                  <a:lnTo>
                    <a:pt x="1600011" y="4185866"/>
                  </a:lnTo>
                  <a:lnTo>
                    <a:pt x="1571545" y="4136546"/>
                  </a:lnTo>
                  <a:lnTo>
                    <a:pt x="1554010" y="4093715"/>
                  </a:lnTo>
                  <a:lnTo>
                    <a:pt x="1536770" y="4050432"/>
                  </a:lnTo>
                  <a:lnTo>
                    <a:pt x="1509190" y="3999754"/>
                  </a:lnTo>
                  <a:lnTo>
                    <a:pt x="1492537" y="3955573"/>
                  </a:lnTo>
                  <a:lnTo>
                    <a:pt x="1476173" y="3910948"/>
                  </a:lnTo>
                  <a:lnTo>
                    <a:pt x="1460098" y="3865880"/>
                  </a:lnTo>
                  <a:lnTo>
                    <a:pt x="1433677" y="3813430"/>
                  </a:lnTo>
                  <a:lnTo>
                    <a:pt x="1418174" y="3767486"/>
                  </a:lnTo>
                  <a:lnTo>
                    <a:pt x="1387502" y="3675089"/>
                  </a:lnTo>
                  <a:lnTo>
                    <a:pt x="1372420" y="3628500"/>
                  </a:lnTo>
                  <a:lnTo>
                    <a:pt x="1357711" y="3581341"/>
                  </a:lnTo>
                  <a:lnTo>
                    <a:pt x="1343373" y="3533614"/>
                  </a:lnTo>
                  <a:lnTo>
                    <a:pt x="1329406" y="3485317"/>
                  </a:lnTo>
                  <a:lnTo>
                    <a:pt x="1315812" y="3436451"/>
                  </a:lnTo>
                  <a:lnTo>
                    <a:pt x="1302589" y="3387016"/>
                  </a:lnTo>
                  <a:lnTo>
                    <a:pt x="1300372" y="3343955"/>
                  </a:lnTo>
                  <a:lnTo>
                    <a:pt x="1287892" y="3293382"/>
                  </a:lnTo>
                  <a:lnTo>
                    <a:pt x="1275785" y="3242239"/>
                  </a:lnTo>
                  <a:lnTo>
                    <a:pt x="1274682" y="3197470"/>
                  </a:lnTo>
                  <a:lnTo>
                    <a:pt x="1263318" y="3145189"/>
                  </a:lnTo>
                  <a:lnTo>
                    <a:pt x="1262959" y="3099282"/>
                  </a:lnTo>
                  <a:lnTo>
                    <a:pt x="1262972" y="3052806"/>
                  </a:lnTo>
                  <a:lnTo>
                    <a:pt x="1252723" y="2998817"/>
                  </a:lnTo>
                  <a:lnTo>
                    <a:pt x="1253861" y="2811248"/>
                  </a:lnTo>
                  <a:lnTo>
                    <a:pt x="1243410" y="2757567"/>
                  </a:lnTo>
                  <a:lnTo>
                    <a:pt x="1244223" y="2663409"/>
                  </a:lnTo>
                  <a:lnTo>
                    <a:pt x="1214626" y="2035115"/>
                  </a:lnTo>
                  <a:lnTo>
                    <a:pt x="1215837" y="1986805"/>
                  </a:lnTo>
                  <a:lnTo>
                    <a:pt x="1205924" y="1932301"/>
                  </a:lnTo>
                  <a:lnTo>
                    <a:pt x="1195530" y="1878533"/>
                  </a:lnTo>
                  <a:lnTo>
                    <a:pt x="1195301" y="1832428"/>
                  </a:lnTo>
                  <a:lnTo>
                    <a:pt x="1183978" y="1780083"/>
                  </a:lnTo>
                  <a:lnTo>
                    <a:pt x="1172207" y="1728425"/>
                  </a:lnTo>
                  <a:lnTo>
                    <a:pt x="1170630" y="1684383"/>
                  </a:lnTo>
                  <a:lnTo>
                    <a:pt x="1157991" y="1634054"/>
                  </a:lnTo>
                  <a:lnTo>
                    <a:pt x="1144934" y="1584365"/>
                  </a:lnTo>
                  <a:lnTo>
                    <a:pt x="1131469" y="1535300"/>
                  </a:lnTo>
                  <a:lnTo>
                    <a:pt x="1117607" y="1486844"/>
                  </a:lnTo>
                  <a:lnTo>
                    <a:pt x="1103357" y="1438982"/>
                  </a:lnTo>
                  <a:lnTo>
                    <a:pt x="1078097" y="1384753"/>
                  </a:lnTo>
                  <a:lnTo>
                    <a:pt x="1063104" y="1338028"/>
                  </a:lnTo>
                  <a:lnTo>
                    <a:pt x="1047754" y="1291850"/>
                  </a:lnTo>
                  <a:lnTo>
                    <a:pt x="1032059" y="1246201"/>
                  </a:lnTo>
                  <a:lnTo>
                    <a:pt x="1016028" y="1201067"/>
                  </a:lnTo>
                  <a:lnTo>
                    <a:pt x="989038" y="1149487"/>
                  </a:lnTo>
                  <a:lnTo>
                    <a:pt x="972366" y="1105333"/>
                  </a:lnTo>
                  <a:lnTo>
                    <a:pt x="955390" y="1061646"/>
                  </a:lnTo>
                  <a:lnTo>
                    <a:pt x="927486" y="1011466"/>
                  </a:lnTo>
                  <a:lnTo>
                    <a:pt x="909931" y="968665"/>
                  </a:lnTo>
                  <a:lnTo>
                    <a:pt x="881469" y="919339"/>
                  </a:lnTo>
                  <a:lnTo>
                    <a:pt x="862986" y="877959"/>
                  </a:lnTo>
                  <a:lnTo>
                    <a:pt x="832978" y="831001"/>
                  </a:lnTo>
                  <a:lnTo>
                    <a:pt x="802301" y="785067"/>
                  </a:lnTo>
                  <a:lnTo>
                    <a:pt x="781811" y="746761"/>
                  </a:lnTo>
                  <a:lnTo>
                    <a:pt x="750465" y="701852"/>
                  </a:lnTo>
                  <a:lnTo>
                    <a:pt x="718180" y="658380"/>
                  </a:lnTo>
                  <a:lnTo>
                    <a:pt x="683120" y="619158"/>
                  </a:lnTo>
                  <a:lnTo>
                    <a:pt x="645221" y="584285"/>
                  </a:lnTo>
                  <a:lnTo>
                    <a:pt x="604418" y="553858"/>
                  </a:lnTo>
                  <a:lnTo>
                    <a:pt x="560647" y="527977"/>
                  </a:lnTo>
                  <a:lnTo>
                    <a:pt x="513842" y="506741"/>
                  </a:lnTo>
                  <a:lnTo>
                    <a:pt x="465180" y="488349"/>
                  </a:lnTo>
                  <a:lnTo>
                    <a:pt x="416559" y="469896"/>
                  </a:lnTo>
                  <a:lnTo>
                    <a:pt x="367968" y="451396"/>
                  </a:lnTo>
                  <a:lnTo>
                    <a:pt x="319400" y="432860"/>
                  </a:lnTo>
                  <a:lnTo>
                    <a:pt x="135819" y="365575"/>
                  </a:lnTo>
                  <a:lnTo>
                    <a:pt x="87237" y="347062"/>
                  </a:lnTo>
                  <a:lnTo>
                    <a:pt x="38626" y="328592"/>
                  </a:lnTo>
                  <a:lnTo>
                    <a:pt x="10267" y="317736"/>
                  </a:lnTo>
                  <a:lnTo>
                    <a:pt x="10508" y="0"/>
                  </a:lnTo>
                  <a:lnTo>
                    <a:pt x="443813" y="172649"/>
                  </a:lnTo>
                  <a:lnTo>
                    <a:pt x="635270" y="251100"/>
                  </a:lnTo>
                  <a:lnTo>
                    <a:pt x="670963" y="266124"/>
                  </a:lnTo>
                  <a:lnTo>
                    <a:pt x="715607" y="290668"/>
                  </a:lnTo>
                  <a:lnTo>
                    <a:pt x="758607" y="317730"/>
                  </a:lnTo>
                  <a:lnTo>
                    <a:pt x="800001" y="347252"/>
                  </a:lnTo>
                  <a:lnTo>
                    <a:pt x="829193" y="372232"/>
                  </a:lnTo>
                  <a:lnTo>
                    <a:pt x="867490" y="406497"/>
                  </a:lnTo>
                  <a:lnTo>
                    <a:pt x="904295" y="443047"/>
                  </a:lnTo>
                  <a:lnTo>
                    <a:pt x="929013" y="474878"/>
                  </a:lnTo>
                  <a:lnTo>
                    <a:pt x="962949" y="515820"/>
                  </a:lnTo>
                  <a:lnTo>
                    <a:pt x="995671" y="558622"/>
                  </a:lnTo>
                  <a:lnTo>
                    <a:pt x="1017425" y="594993"/>
                  </a:lnTo>
                  <a:lnTo>
                    <a:pt x="1049143" y="639333"/>
                  </a:lnTo>
                  <a:lnTo>
                    <a:pt x="1079857" y="685210"/>
                  </a:lnTo>
                  <a:lnTo>
                    <a:pt x="1098600" y="726192"/>
                  </a:lnTo>
                  <a:lnTo>
                    <a:pt x="1127872" y="774276"/>
                  </a:lnTo>
                  <a:lnTo>
                    <a:pt x="1146309" y="815727"/>
                  </a:lnTo>
                  <a:lnTo>
                    <a:pt x="1175165" y="864449"/>
                  </a:lnTo>
                  <a:lnTo>
                    <a:pt x="1193162" y="906573"/>
                  </a:lnTo>
                  <a:lnTo>
                    <a:pt x="1221557" y="956002"/>
                  </a:lnTo>
                  <a:lnTo>
                    <a:pt x="1239070" y="998867"/>
                  </a:lnTo>
                  <a:lnTo>
                    <a:pt x="1256323" y="1042129"/>
                  </a:lnTo>
                  <a:lnTo>
                    <a:pt x="1283940" y="1092749"/>
                  </a:lnTo>
                  <a:lnTo>
                    <a:pt x="1300642" y="1136857"/>
                  </a:lnTo>
                  <a:lnTo>
                    <a:pt x="1317050" y="1181415"/>
                  </a:lnTo>
                  <a:lnTo>
                    <a:pt x="1333154" y="1226438"/>
                  </a:lnTo>
                  <a:lnTo>
                    <a:pt x="1348942" y="1271945"/>
                  </a:lnTo>
                  <a:lnTo>
                    <a:pt x="1375036" y="1324897"/>
                  </a:lnTo>
                  <a:lnTo>
                    <a:pt x="1390158" y="1371423"/>
                  </a:lnTo>
                  <a:lnTo>
                    <a:pt x="1404930" y="1418485"/>
                  </a:lnTo>
                  <a:lnTo>
                    <a:pt x="1419341" y="1466101"/>
                  </a:lnTo>
                  <a:lnTo>
                    <a:pt x="1433380" y="1514287"/>
                  </a:lnTo>
                  <a:lnTo>
                    <a:pt x="1447035" y="1563060"/>
                  </a:lnTo>
                  <a:lnTo>
                    <a:pt x="1449661" y="1605495"/>
                  </a:lnTo>
                  <a:lnTo>
                    <a:pt x="1462514" y="1655496"/>
                  </a:lnTo>
                  <a:lnTo>
                    <a:pt x="1474949" y="1706138"/>
                  </a:lnTo>
                  <a:lnTo>
                    <a:pt x="1486956" y="1757436"/>
                  </a:lnTo>
                  <a:lnTo>
                    <a:pt x="1487888" y="1802465"/>
                  </a:lnTo>
                  <a:lnTo>
                    <a:pt x="1499002" y="1855130"/>
                  </a:lnTo>
                  <a:lnTo>
                    <a:pt x="1509652" y="1908504"/>
                  </a:lnTo>
                  <a:lnTo>
                    <a:pt x="1509195" y="1955661"/>
                  </a:lnTo>
                  <a:lnTo>
                    <a:pt x="1508252" y="2003562"/>
                  </a:lnTo>
                  <a:lnTo>
                    <a:pt x="1517546" y="2059013"/>
                  </a:lnTo>
                  <a:lnTo>
                    <a:pt x="1516280" y="2107409"/>
                  </a:lnTo>
                  <a:lnTo>
                    <a:pt x="1525695" y="2162675"/>
                  </a:lnTo>
                  <a:lnTo>
                    <a:pt x="1523307" y="2259244"/>
                  </a:lnTo>
                  <a:lnTo>
                    <a:pt x="1532723" y="2314510"/>
                  </a:lnTo>
                  <a:lnTo>
                    <a:pt x="1531456" y="2362906"/>
                  </a:lnTo>
                  <a:lnTo>
                    <a:pt x="1540751" y="2418357"/>
                  </a:lnTo>
                  <a:lnTo>
                    <a:pt x="1537758" y="2515853"/>
                  </a:lnTo>
                  <a:lnTo>
                    <a:pt x="1546690" y="2571860"/>
                  </a:lnTo>
                  <a:lnTo>
                    <a:pt x="1543050" y="2670347"/>
                  </a:lnTo>
                  <a:lnTo>
                    <a:pt x="1551672" y="2726827"/>
                  </a:lnTo>
                  <a:lnTo>
                    <a:pt x="1547080" y="2826773"/>
                  </a:lnTo>
                  <a:lnTo>
                    <a:pt x="1555214" y="2884001"/>
                  </a:lnTo>
                  <a:lnTo>
                    <a:pt x="1550013" y="2984880"/>
                  </a:lnTo>
                  <a:lnTo>
                    <a:pt x="1558574" y="3041454"/>
                  </a:lnTo>
                  <a:lnTo>
                    <a:pt x="1557010" y="3090306"/>
                  </a:lnTo>
                  <a:lnTo>
                    <a:pt x="1555965" y="3138362"/>
                  </a:lnTo>
                  <a:lnTo>
                    <a:pt x="1566088" y="3192545"/>
                  </a:lnTo>
                  <a:lnTo>
                    <a:pt x="1576755" y="3245893"/>
                  </a:lnTo>
                  <a:lnTo>
                    <a:pt x="1587982" y="3298386"/>
                  </a:lnTo>
                  <a:lnTo>
                    <a:pt x="1589145" y="3343060"/>
                  </a:lnTo>
                  <a:lnTo>
                    <a:pt x="1601526" y="3393785"/>
                  </a:lnTo>
                  <a:lnTo>
                    <a:pt x="1614504" y="3443596"/>
                  </a:lnTo>
                  <a:lnTo>
                    <a:pt x="1628090" y="3492474"/>
                  </a:lnTo>
                  <a:lnTo>
                    <a:pt x="1652932" y="3547344"/>
                  </a:lnTo>
                  <a:lnTo>
                    <a:pt x="1667775" y="3594298"/>
                  </a:lnTo>
                  <a:lnTo>
                    <a:pt x="1683264" y="3640262"/>
                  </a:lnTo>
                  <a:lnTo>
                    <a:pt x="1700791" y="3683106"/>
                  </a:lnTo>
                  <a:lnTo>
                    <a:pt x="1717446" y="3727285"/>
                  </a:lnTo>
                  <a:lnTo>
                    <a:pt x="1733230" y="3772798"/>
                  </a:lnTo>
                  <a:lnTo>
                    <a:pt x="1748143" y="3819645"/>
                  </a:lnTo>
                  <a:lnTo>
                    <a:pt x="1773812" y="3873248"/>
                  </a:lnTo>
                  <a:lnTo>
                    <a:pt x="1789267" y="3919265"/>
                  </a:lnTo>
                  <a:lnTo>
                    <a:pt x="1805144" y="3964636"/>
                  </a:lnTo>
                  <a:lnTo>
                    <a:pt x="1821444" y="4009358"/>
                  </a:lnTo>
                  <a:lnTo>
                    <a:pt x="1838169" y="4053430"/>
                  </a:lnTo>
                  <a:lnTo>
                    <a:pt x="1865955" y="4103791"/>
                  </a:lnTo>
                  <a:lnTo>
                    <a:pt x="1883536" y="4146553"/>
                  </a:lnTo>
                  <a:lnTo>
                    <a:pt x="1901547" y="4188655"/>
                  </a:lnTo>
                  <a:lnTo>
                    <a:pt x="1930624" y="4237039"/>
                  </a:lnTo>
                  <a:lnTo>
                    <a:pt x="1949501" y="4277815"/>
                  </a:lnTo>
                  <a:lnTo>
                    <a:pt x="1979447" y="4324868"/>
                  </a:lnTo>
                  <a:lnTo>
                    <a:pt x="1999197" y="4364307"/>
                  </a:lnTo>
                  <a:lnTo>
                    <a:pt x="2030020" y="4410018"/>
                  </a:lnTo>
                  <a:lnTo>
                    <a:pt x="2050650" y="4448110"/>
                  </a:lnTo>
                  <a:lnTo>
                    <a:pt x="2082356" y="4492467"/>
                  </a:lnTo>
                  <a:lnTo>
                    <a:pt x="2114507" y="4536145"/>
                  </a:lnTo>
                  <a:lnTo>
                    <a:pt x="2136469" y="4572195"/>
                  </a:lnTo>
                  <a:lnTo>
                    <a:pt x="2169514" y="4614504"/>
                  </a:lnTo>
                  <a:lnTo>
                    <a:pt x="2203007" y="4656124"/>
                  </a:lnTo>
                  <a:lnTo>
                    <a:pt x="2226319" y="4690109"/>
                  </a:lnTo>
                  <a:lnTo>
                    <a:pt x="2259829" y="4731705"/>
                  </a:lnTo>
                  <a:lnTo>
                    <a:pt x="2293308" y="4773347"/>
                  </a:lnTo>
                  <a:lnTo>
                    <a:pt x="2326725" y="4815086"/>
                  </a:lnTo>
                  <a:lnTo>
                    <a:pt x="2360047" y="4856968"/>
                  </a:lnTo>
                  <a:lnTo>
                    <a:pt x="2393246" y="4899041"/>
                  </a:lnTo>
                  <a:lnTo>
                    <a:pt x="2415654" y="4934409"/>
                  </a:lnTo>
                  <a:lnTo>
                    <a:pt x="2448509" y="4977008"/>
                  </a:lnTo>
                  <a:lnTo>
                    <a:pt x="2481145" y="5019941"/>
                  </a:lnTo>
                  <a:lnTo>
                    <a:pt x="2513532" y="5063257"/>
                  </a:lnTo>
                  <a:lnTo>
                    <a:pt x="2535004" y="5100059"/>
                  </a:lnTo>
                  <a:lnTo>
                    <a:pt x="2566797" y="5144283"/>
                  </a:lnTo>
                  <a:lnTo>
                    <a:pt x="2598248" y="5189032"/>
                  </a:lnTo>
                  <a:lnTo>
                    <a:pt x="2629324" y="5234355"/>
                  </a:lnTo>
                  <a:lnTo>
                    <a:pt x="2649360" y="5273356"/>
                  </a:lnTo>
                  <a:lnTo>
                    <a:pt x="2679593" y="5319969"/>
                  </a:lnTo>
                  <a:lnTo>
                    <a:pt x="2709359" y="5367300"/>
                  </a:lnTo>
                  <a:lnTo>
                    <a:pt x="2727991" y="5408451"/>
                  </a:lnTo>
                  <a:lnTo>
                    <a:pt x="2757447" y="5456254"/>
                  </a:lnTo>
                  <a:lnTo>
                    <a:pt x="2775624" y="5498102"/>
                  </a:lnTo>
                  <a:lnTo>
                    <a:pt x="2803725" y="5547981"/>
                  </a:lnTo>
                  <a:lnTo>
                    <a:pt x="2820418" y="5592102"/>
                  </a:lnTo>
                  <a:lnTo>
                    <a:pt x="2836272" y="5637508"/>
                  </a:lnTo>
                  <a:lnTo>
                    <a:pt x="2851222" y="5684297"/>
                  </a:lnTo>
                  <a:lnTo>
                    <a:pt x="2865205" y="5732569"/>
                  </a:lnTo>
                  <a:lnTo>
                    <a:pt x="2878155" y="5782422"/>
                  </a:lnTo>
                  <a:lnTo>
                    <a:pt x="2879374" y="5827011"/>
                  </a:lnTo>
                  <a:lnTo>
                    <a:pt x="2890066" y="5880323"/>
                  </a:lnTo>
                  <a:lnTo>
                    <a:pt x="2885228" y="5910959"/>
                  </a:lnTo>
                  <a:close/>
                </a:path>
                <a:path w="2890520" h="5916930">
                  <a:moveTo>
                    <a:pt x="6761" y="4926748"/>
                  </a:moveTo>
                  <a:lnTo>
                    <a:pt x="0" y="4917255"/>
                  </a:lnTo>
                  <a:lnTo>
                    <a:pt x="2222" y="314657"/>
                  </a:lnTo>
                  <a:lnTo>
                    <a:pt x="10267" y="317736"/>
                  </a:lnTo>
                  <a:lnTo>
                    <a:pt x="6761" y="4926748"/>
                  </a:lnTo>
                  <a:close/>
                </a:path>
                <a:path w="2890520" h="5916930">
                  <a:moveTo>
                    <a:pt x="1722954" y="5913503"/>
                  </a:moveTo>
                  <a:lnTo>
                    <a:pt x="211866" y="5916810"/>
                  </a:lnTo>
                  <a:lnTo>
                    <a:pt x="6281" y="5558026"/>
                  </a:lnTo>
                  <a:lnTo>
                    <a:pt x="6761" y="4926748"/>
                  </a:lnTo>
                  <a:lnTo>
                    <a:pt x="15826" y="4939475"/>
                  </a:lnTo>
                  <a:lnTo>
                    <a:pt x="45785" y="4986508"/>
                  </a:lnTo>
                  <a:lnTo>
                    <a:pt x="65096" y="5026619"/>
                  </a:lnTo>
                  <a:lnTo>
                    <a:pt x="124953" y="5120780"/>
                  </a:lnTo>
                  <a:lnTo>
                    <a:pt x="174143" y="5208047"/>
                  </a:lnTo>
                  <a:lnTo>
                    <a:pt x="253220" y="5342459"/>
                  </a:lnTo>
                  <a:lnTo>
                    <a:pt x="450150" y="5691269"/>
                  </a:lnTo>
                  <a:lnTo>
                    <a:pt x="510157" y="5785199"/>
                  </a:lnTo>
                  <a:lnTo>
                    <a:pt x="529559" y="5825171"/>
                  </a:lnTo>
                  <a:lnTo>
                    <a:pt x="560166" y="5871212"/>
                  </a:lnTo>
                  <a:lnTo>
                    <a:pt x="580337" y="5910006"/>
                  </a:lnTo>
                  <a:lnTo>
                    <a:pt x="579752" y="5910902"/>
                  </a:lnTo>
                  <a:lnTo>
                    <a:pt x="1722954" y="5913503"/>
                  </a:lnTo>
                  <a:close/>
                </a:path>
                <a:path w="2890520" h="5916930">
                  <a:moveTo>
                    <a:pt x="2609229" y="5915519"/>
                  </a:moveTo>
                  <a:lnTo>
                    <a:pt x="1722954" y="5913503"/>
                  </a:lnTo>
                  <a:lnTo>
                    <a:pt x="2608189" y="5911566"/>
                  </a:lnTo>
                  <a:lnTo>
                    <a:pt x="2609229" y="5915519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91196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576101"/>
            <a:ext cx="573405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spc="165" dirty="0">
                <a:latin typeface="Arial"/>
                <a:cs typeface="Arial"/>
              </a:rPr>
              <a:t>ADD </a:t>
            </a:r>
            <a:r>
              <a:rPr sz="6000" spc="114" dirty="0">
                <a:latin typeface="Arial"/>
                <a:cs typeface="Arial"/>
              </a:rPr>
              <a:t>A </a:t>
            </a:r>
            <a:r>
              <a:rPr sz="6000" spc="120" dirty="0">
                <a:latin typeface="Arial"/>
                <a:cs typeface="Arial"/>
              </a:rPr>
              <a:t> </a:t>
            </a:r>
            <a:r>
              <a:rPr sz="6000" spc="-130" dirty="0">
                <a:latin typeface="Arial"/>
                <a:cs typeface="Arial"/>
              </a:rPr>
              <a:t>TIMELINE </a:t>
            </a:r>
            <a:r>
              <a:rPr sz="6000" spc="-165" dirty="0">
                <a:latin typeface="Arial"/>
                <a:cs typeface="Arial"/>
              </a:rPr>
              <a:t>PAGE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3242" y="7029807"/>
            <a:ext cx="3643629" cy="1837689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b="1" spc="80" dirty="0">
                <a:solidFill>
                  <a:srgbClr val="3C3333"/>
                </a:solidFill>
                <a:latin typeface="Arial"/>
                <a:cs typeface="Arial"/>
              </a:rPr>
              <a:t>ADD</a:t>
            </a: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3C3333"/>
                </a:solidFill>
                <a:latin typeface="Arial"/>
                <a:cs typeface="Arial"/>
              </a:rPr>
              <a:t>A</a:t>
            </a:r>
            <a:r>
              <a:rPr sz="3000" b="1" spc="-4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40" dirty="0">
                <a:solidFill>
                  <a:srgbClr val="3C3333"/>
                </a:solidFill>
                <a:latin typeface="Arial"/>
                <a:cs typeface="Arial"/>
              </a:rPr>
              <a:t>MAIN</a:t>
            </a: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10" dirty="0">
                <a:solidFill>
                  <a:srgbClr val="3C3333"/>
                </a:solidFill>
                <a:latin typeface="Arial"/>
                <a:cs typeface="Arial"/>
              </a:rPr>
              <a:t>POINT</a:t>
            </a:r>
            <a:endParaRPr sz="3000">
              <a:latin typeface="Arial"/>
              <a:cs typeface="Arial"/>
            </a:endParaRPr>
          </a:p>
          <a:p>
            <a:pPr marL="12700" marR="412750">
              <a:lnSpc>
                <a:spcPct val="115399"/>
              </a:lnSpc>
              <a:spcBef>
                <a:spcPts val="1355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02980" y="7029807"/>
            <a:ext cx="3643629" cy="1837689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b="1" spc="80" dirty="0">
                <a:solidFill>
                  <a:srgbClr val="3C3333"/>
                </a:solidFill>
                <a:latin typeface="Arial"/>
                <a:cs typeface="Arial"/>
              </a:rPr>
              <a:t>ADD</a:t>
            </a: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3C3333"/>
                </a:solidFill>
                <a:latin typeface="Arial"/>
                <a:cs typeface="Arial"/>
              </a:rPr>
              <a:t>A</a:t>
            </a:r>
            <a:r>
              <a:rPr sz="3000" b="1" spc="-4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40" dirty="0">
                <a:solidFill>
                  <a:srgbClr val="3C3333"/>
                </a:solidFill>
                <a:latin typeface="Arial"/>
                <a:cs typeface="Arial"/>
              </a:rPr>
              <a:t>MAIN</a:t>
            </a: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10" dirty="0">
                <a:solidFill>
                  <a:srgbClr val="3C3333"/>
                </a:solidFill>
                <a:latin typeface="Arial"/>
                <a:cs typeface="Arial"/>
              </a:rPr>
              <a:t>POINT</a:t>
            </a:r>
            <a:endParaRPr sz="3000">
              <a:latin typeface="Arial"/>
              <a:cs typeface="Arial"/>
            </a:endParaRPr>
          </a:p>
          <a:p>
            <a:pPr marL="12700" marR="412750">
              <a:lnSpc>
                <a:spcPct val="115399"/>
              </a:lnSpc>
              <a:spcBef>
                <a:spcPts val="1355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7029807"/>
            <a:ext cx="3643629" cy="1837689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b="1" spc="80" dirty="0">
                <a:solidFill>
                  <a:srgbClr val="3C3333"/>
                </a:solidFill>
                <a:latin typeface="Arial"/>
                <a:cs typeface="Arial"/>
              </a:rPr>
              <a:t>ADD</a:t>
            </a: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3C3333"/>
                </a:solidFill>
                <a:latin typeface="Arial"/>
                <a:cs typeface="Arial"/>
              </a:rPr>
              <a:t>A</a:t>
            </a:r>
            <a:r>
              <a:rPr sz="3000" b="1" spc="-4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40" dirty="0">
                <a:solidFill>
                  <a:srgbClr val="3C3333"/>
                </a:solidFill>
                <a:latin typeface="Arial"/>
                <a:cs typeface="Arial"/>
              </a:rPr>
              <a:t>MAIN</a:t>
            </a: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3000" b="1" spc="10" dirty="0">
                <a:solidFill>
                  <a:srgbClr val="3C3333"/>
                </a:solidFill>
                <a:latin typeface="Arial"/>
                <a:cs typeface="Arial"/>
              </a:rPr>
              <a:t>POINT</a:t>
            </a:r>
            <a:endParaRPr sz="3000">
              <a:latin typeface="Arial"/>
              <a:cs typeface="Arial"/>
            </a:endParaRPr>
          </a:p>
          <a:p>
            <a:pPr marL="12700" marR="412750">
              <a:lnSpc>
                <a:spcPct val="115399"/>
              </a:lnSpc>
              <a:spcBef>
                <a:spcPts val="1355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3162" y="5703582"/>
            <a:ext cx="13630910" cy="1257300"/>
          </a:xfrm>
          <a:custGeom>
            <a:avLst/>
            <a:gdLst/>
            <a:ahLst/>
            <a:cxnLst/>
            <a:rect l="l" t="t" r="r" b="b"/>
            <a:pathLst>
              <a:path w="13630910" h="1257300">
                <a:moveTo>
                  <a:pt x="1257300" y="628650"/>
                </a:moveTo>
                <a:lnTo>
                  <a:pt x="1255572" y="581723"/>
                </a:lnTo>
                <a:lnTo>
                  <a:pt x="1250480" y="535749"/>
                </a:lnTo>
                <a:lnTo>
                  <a:pt x="1242148" y="490829"/>
                </a:lnTo>
                <a:lnTo>
                  <a:pt x="1230680" y="447078"/>
                </a:lnTo>
                <a:lnTo>
                  <a:pt x="1216215" y="404647"/>
                </a:lnTo>
                <a:lnTo>
                  <a:pt x="1198867" y="363626"/>
                </a:lnTo>
                <a:lnTo>
                  <a:pt x="1178763" y="324142"/>
                </a:lnTo>
                <a:lnTo>
                  <a:pt x="1156017" y="286334"/>
                </a:lnTo>
                <a:lnTo>
                  <a:pt x="1130757" y="250317"/>
                </a:lnTo>
                <a:lnTo>
                  <a:pt x="1103109" y="216204"/>
                </a:lnTo>
                <a:lnTo>
                  <a:pt x="1073175" y="184124"/>
                </a:lnTo>
                <a:lnTo>
                  <a:pt x="1041095" y="154190"/>
                </a:lnTo>
                <a:lnTo>
                  <a:pt x="1006983" y="126542"/>
                </a:lnTo>
                <a:lnTo>
                  <a:pt x="970953" y="101269"/>
                </a:lnTo>
                <a:lnTo>
                  <a:pt x="933145" y="78536"/>
                </a:lnTo>
                <a:lnTo>
                  <a:pt x="893673" y="58420"/>
                </a:lnTo>
                <a:lnTo>
                  <a:pt x="852652" y="41071"/>
                </a:lnTo>
                <a:lnTo>
                  <a:pt x="810209" y="26606"/>
                </a:lnTo>
                <a:lnTo>
                  <a:pt x="766470" y="15151"/>
                </a:lnTo>
                <a:lnTo>
                  <a:pt x="721550" y="6807"/>
                </a:lnTo>
                <a:lnTo>
                  <a:pt x="675563" y="1714"/>
                </a:lnTo>
                <a:lnTo>
                  <a:pt x="628650" y="0"/>
                </a:lnTo>
                <a:lnTo>
                  <a:pt x="581736" y="1714"/>
                </a:lnTo>
                <a:lnTo>
                  <a:pt x="535749" y="6807"/>
                </a:lnTo>
                <a:lnTo>
                  <a:pt x="490829" y="15151"/>
                </a:lnTo>
                <a:lnTo>
                  <a:pt x="447090" y="26606"/>
                </a:lnTo>
                <a:lnTo>
                  <a:pt x="404647" y="41071"/>
                </a:lnTo>
                <a:lnTo>
                  <a:pt x="363626" y="58420"/>
                </a:lnTo>
                <a:lnTo>
                  <a:pt x="324154" y="78536"/>
                </a:lnTo>
                <a:lnTo>
                  <a:pt x="286346" y="101269"/>
                </a:lnTo>
                <a:lnTo>
                  <a:pt x="250329" y="126542"/>
                </a:lnTo>
                <a:lnTo>
                  <a:pt x="216204" y="154190"/>
                </a:lnTo>
                <a:lnTo>
                  <a:pt x="184124" y="184124"/>
                </a:lnTo>
                <a:lnTo>
                  <a:pt x="154203" y="216204"/>
                </a:lnTo>
                <a:lnTo>
                  <a:pt x="126542" y="250317"/>
                </a:lnTo>
                <a:lnTo>
                  <a:pt x="101282" y="286334"/>
                </a:lnTo>
                <a:lnTo>
                  <a:pt x="78536" y="324142"/>
                </a:lnTo>
                <a:lnTo>
                  <a:pt x="58432" y="363626"/>
                </a:lnTo>
                <a:lnTo>
                  <a:pt x="41084" y="404647"/>
                </a:lnTo>
                <a:lnTo>
                  <a:pt x="26619" y="447078"/>
                </a:lnTo>
                <a:lnTo>
                  <a:pt x="15151" y="490829"/>
                </a:lnTo>
                <a:lnTo>
                  <a:pt x="6819" y="535749"/>
                </a:lnTo>
                <a:lnTo>
                  <a:pt x="1727" y="581723"/>
                </a:lnTo>
                <a:lnTo>
                  <a:pt x="0" y="628650"/>
                </a:lnTo>
                <a:lnTo>
                  <a:pt x="1727" y="675563"/>
                </a:lnTo>
                <a:lnTo>
                  <a:pt x="6819" y="721537"/>
                </a:lnTo>
                <a:lnTo>
                  <a:pt x="15151" y="766470"/>
                </a:lnTo>
                <a:lnTo>
                  <a:pt x="26619" y="810209"/>
                </a:lnTo>
                <a:lnTo>
                  <a:pt x="41084" y="852652"/>
                </a:lnTo>
                <a:lnTo>
                  <a:pt x="58432" y="893673"/>
                </a:lnTo>
                <a:lnTo>
                  <a:pt x="78536" y="933145"/>
                </a:lnTo>
                <a:lnTo>
                  <a:pt x="101282" y="970953"/>
                </a:lnTo>
                <a:lnTo>
                  <a:pt x="126542" y="1006970"/>
                </a:lnTo>
                <a:lnTo>
                  <a:pt x="154203" y="1041082"/>
                </a:lnTo>
                <a:lnTo>
                  <a:pt x="184124" y="1073162"/>
                </a:lnTo>
                <a:lnTo>
                  <a:pt x="216204" y="1103096"/>
                </a:lnTo>
                <a:lnTo>
                  <a:pt x="250329" y="1130757"/>
                </a:lnTo>
                <a:lnTo>
                  <a:pt x="286346" y="1156017"/>
                </a:lnTo>
                <a:lnTo>
                  <a:pt x="324154" y="1178763"/>
                </a:lnTo>
                <a:lnTo>
                  <a:pt x="363626" y="1198867"/>
                </a:lnTo>
                <a:lnTo>
                  <a:pt x="404647" y="1216215"/>
                </a:lnTo>
                <a:lnTo>
                  <a:pt x="447090" y="1230680"/>
                </a:lnTo>
                <a:lnTo>
                  <a:pt x="490829" y="1242136"/>
                </a:lnTo>
                <a:lnTo>
                  <a:pt x="535749" y="1250480"/>
                </a:lnTo>
                <a:lnTo>
                  <a:pt x="581736" y="1255572"/>
                </a:lnTo>
                <a:lnTo>
                  <a:pt x="628650" y="1257300"/>
                </a:lnTo>
                <a:lnTo>
                  <a:pt x="675563" y="1255572"/>
                </a:lnTo>
                <a:lnTo>
                  <a:pt x="721550" y="1250480"/>
                </a:lnTo>
                <a:lnTo>
                  <a:pt x="766470" y="1242136"/>
                </a:lnTo>
                <a:lnTo>
                  <a:pt x="810209" y="1230680"/>
                </a:lnTo>
                <a:lnTo>
                  <a:pt x="852652" y="1216215"/>
                </a:lnTo>
                <a:lnTo>
                  <a:pt x="893673" y="1198867"/>
                </a:lnTo>
                <a:lnTo>
                  <a:pt x="933145" y="1178763"/>
                </a:lnTo>
                <a:lnTo>
                  <a:pt x="970953" y="1156017"/>
                </a:lnTo>
                <a:lnTo>
                  <a:pt x="1006983" y="1130757"/>
                </a:lnTo>
                <a:lnTo>
                  <a:pt x="1041095" y="1103096"/>
                </a:lnTo>
                <a:lnTo>
                  <a:pt x="1073175" y="1073162"/>
                </a:lnTo>
                <a:lnTo>
                  <a:pt x="1103109" y="1041082"/>
                </a:lnTo>
                <a:lnTo>
                  <a:pt x="1130757" y="1006970"/>
                </a:lnTo>
                <a:lnTo>
                  <a:pt x="1156017" y="970953"/>
                </a:lnTo>
                <a:lnTo>
                  <a:pt x="1178763" y="933145"/>
                </a:lnTo>
                <a:lnTo>
                  <a:pt x="1198867" y="893673"/>
                </a:lnTo>
                <a:lnTo>
                  <a:pt x="1216215" y="852652"/>
                </a:lnTo>
                <a:lnTo>
                  <a:pt x="1230680" y="810209"/>
                </a:lnTo>
                <a:lnTo>
                  <a:pt x="1242148" y="766470"/>
                </a:lnTo>
                <a:lnTo>
                  <a:pt x="1250480" y="721537"/>
                </a:lnTo>
                <a:lnTo>
                  <a:pt x="1255572" y="675563"/>
                </a:lnTo>
                <a:lnTo>
                  <a:pt x="1257300" y="628650"/>
                </a:lnTo>
                <a:close/>
              </a:path>
              <a:path w="13630910" h="1257300">
                <a:moveTo>
                  <a:pt x="7444283" y="628650"/>
                </a:moveTo>
                <a:lnTo>
                  <a:pt x="7442555" y="581723"/>
                </a:lnTo>
                <a:lnTo>
                  <a:pt x="7437463" y="535749"/>
                </a:lnTo>
                <a:lnTo>
                  <a:pt x="7429132" y="490829"/>
                </a:lnTo>
                <a:lnTo>
                  <a:pt x="7417663" y="447078"/>
                </a:lnTo>
                <a:lnTo>
                  <a:pt x="7403198" y="404647"/>
                </a:lnTo>
                <a:lnTo>
                  <a:pt x="7385850" y="363626"/>
                </a:lnTo>
                <a:lnTo>
                  <a:pt x="7365746" y="324142"/>
                </a:lnTo>
                <a:lnTo>
                  <a:pt x="7343000" y="286334"/>
                </a:lnTo>
                <a:lnTo>
                  <a:pt x="7317740" y="250317"/>
                </a:lnTo>
                <a:lnTo>
                  <a:pt x="7290079" y="216204"/>
                </a:lnTo>
                <a:lnTo>
                  <a:pt x="7260158" y="184124"/>
                </a:lnTo>
                <a:lnTo>
                  <a:pt x="7228078" y="154190"/>
                </a:lnTo>
                <a:lnTo>
                  <a:pt x="7193966" y="126542"/>
                </a:lnTo>
                <a:lnTo>
                  <a:pt x="7157936" y="101269"/>
                </a:lnTo>
                <a:lnTo>
                  <a:pt x="7120128" y="78536"/>
                </a:lnTo>
                <a:lnTo>
                  <a:pt x="7080656" y="58420"/>
                </a:lnTo>
                <a:lnTo>
                  <a:pt x="7039635" y="41071"/>
                </a:lnTo>
                <a:lnTo>
                  <a:pt x="6997192" y="26606"/>
                </a:lnTo>
                <a:lnTo>
                  <a:pt x="6953453" y="15151"/>
                </a:lnTo>
                <a:lnTo>
                  <a:pt x="6908533" y="6807"/>
                </a:lnTo>
                <a:lnTo>
                  <a:pt x="6862546" y="1714"/>
                </a:lnTo>
                <a:lnTo>
                  <a:pt x="6815633" y="0"/>
                </a:lnTo>
                <a:lnTo>
                  <a:pt x="6768719" y="1714"/>
                </a:lnTo>
                <a:lnTo>
                  <a:pt x="6722732" y="6807"/>
                </a:lnTo>
                <a:lnTo>
                  <a:pt x="6677812" y="15151"/>
                </a:lnTo>
                <a:lnTo>
                  <a:pt x="6634073" y="26606"/>
                </a:lnTo>
                <a:lnTo>
                  <a:pt x="6591630" y="41071"/>
                </a:lnTo>
                <a:lnTo>
                  <a:pt x="6550609" y="58420"/>
                </a:lnTo>
                <a:lnTo>
                  <a:pt x="6511137" y="78536"/>
                </a:lnTo>
                <a:lnTo>
                  <a:pt x="6473330" y="101269"/>
                </a:lnTo>
                <a:lnTo>
                  <a:pt x="6437300" y="126542"/>
                </a:lnTo>
                <a:lnTo>
                  <a:pt x="6403187" y="154190"/>
                </a:lnTo>
                <a:lnTo>
                  <a:pt x="6371107" y="184124"/>
                </a:lnTo>
                <a:lnTo>
                  <a:pt x="6341173" y="216204"/>
                </a:lnTo>
                <a:lnTo>
                  <a:pt x="6313525" y="250317"/>
                </a:lnTo>
                <a:lnTo>
                  <a:pt x="6288265" y="286334"/>
                </a:lnTo>
                <a:lnTo>
                  <a:pt x="6265519" y="324142"/>
                </a:lnTo>
                <a:lnTo>
                  <a:pt x="6245415" y="363626"/>
                </a:lnTo>
                <a:lnTo>
                  <a:pt x="6228067" y="404647"/>
                </a:lnTo>
                <a:lnTo>
                  <a:pt x="6213602" y="447078"/>
                </a:lnTo>
                <a:lnTo>
                  <a:pt x="6202134" y="490829"/>
                </a:lnTo>
                <a:lnTo>
                  <a:pt x="6193802" y="535749"/>
                </a:lnTo>
                <a:lnTo>
                  <a:pt x="6188710" y="581723"/>
                </a:lnTo>
                <a:lnTo>
                  <a:pt x="6186983" y="628650"/>
                </a:lnTo>
                <a:lnTo>
                  <a:pt x="6188710" y="675563"/>
                </a:lnTo>
                <a:lnTo>
                  <a:pt x="6193802" y="721537"/>
                </a:lnTo>
                <a:lnTo>
                  <a:pt x="6202134" y="766470"/>
                </a:lnTo>
                <a:lnTo>
                  <a:pt x="6213602" y="810209"/>
                </a:lnTo>
                <a:lnTo>
                  <a:pt x="6228067" y="852652"/>
                </a:lnTo>
                <a:lnTo>
                  <a:pt x="6245415" y="893673"/>
                </a:lnTo>
                <a:lnTo>
                  <a:pt x="6265519" y="933145"/>
                </a:lnTo>
                <a:lnTo>
                  <a:pt x="6288265" y="970953"/>
                </a:lnTo>
                <a:lnTo>
                  <a:pt x="6313525" y="1006970"/>
                </a:lnTo>
                <a:lnTo>
                  <a:pt x="6341173" y="1041082"/>
                </a:lnTo>
                <a:lnTo>
                  <a:pt x="6371107" y="1073162"/>
                </a:lnTo>
                <a:lnTo>
                  <a:pt x="6403187" y="1103096"/>
                </a:lnTo>
                <a:lnTo>
                  <a:pt x="6437300" y="1130757"/>
                </a:lnTo>
                <a:lnTo>
                  <a:pt x="6473330" y="1156017"/>
                </a:lnTo>
                <a:lnTo>
                  <a:pt x="6511137" y="1178763"/>
                </a:lnTo>
                <a:lnTo>
                  <a:pt x="6550609" y="1198867"/>
                </a:lnTo>
                <a:lnTo>
                  <a:pt x="6591630" y="1216215"/>
                </a:lnTo>
                <a:lnTo>
                  <a:pt x="6634073" y="1230680"/>
                </a:lnTo>
                <a:lnTo>
                  <a:pt x="6677812" y="1242136"/>
                </a:lnTo>
                <a:lnTo>
                  <a:pt x="6722732" y="1250480"/>
                </a:lnTo>
                <a:lnTo>
                  <a:pt x="6768719" y="1255572"/>
                </a:lnTo>
                <a:lnTo>
                  <a:pt x="6815633" y="1257300"/>
                </a:lnTo>
                <a:lnTo>
                  <a:pt x="6862546" y="1255572"/>
                </a:lnTo>
                <a:lnTo>
                  <a:pt x="6908533" y="1250480"/>
                </a:lnTo>
                <a:lnTo>
                  <a:pt x="6953453" y="1242136"/>
                </a:lnTo>
                <a:lnTo>
                  <a:pt x="6997192" y="1230680"/>
                </a:lnTo>
                <a:lnTo>
                  <a:pt x="7039635" y="1216215"/>
                </a:lnTo>
                <a:lnTo>
                  <a:pt x="7080656" y="1198867"/>
                </a:lnTo>
                <a:lnTo>
                  <a:pt x="7120128" y="1178763"/>
                </a:lnTo>
                <a:lnTo>
                  <a:pt x="7157936" y="1156017"/>
                </a:lnTo>
                <a:lnTo>
                  <a:pt x="7193966" y="1130757"/>
                </a:lnTo>
                <a:lnTo>
                  <a:pt x="7228078" y="1103096"/>
                </a:lnTo>
                <a:lnTo>
                  <a:pt x="7260158" y="1073162"/>
                </a:lnTo>
                <a:lnTo>
                  <a:pt x="7290079" y="1041082"/>
                </a:lnTo>
                <a:lnTo>
                  <a:pt x="7317740" y="1006970"/>
                </a:lnTo>
                <a:lnTo>
                  <a:pt x="7343000" y="970953"/>
                </a:lnTo>
                <a:lnTo>
                  <a:pt x="7365746" y="933145"/>
                </a:lnTo>
                <a:lnTo>
                  <a:pt x="7385850" y="893673"/>
                </a:lnTo>
                <a:lnTo>
                  <a:pt x="7403198" y="852652"/>
                </a:lnTo>
                <a:lnTo>
                  <a:pt x="7417663" y="810209"/>
                </a:lnTo>
                <a:lnTo>
                  <a:pt x="7429132" y="766470"/>
                </a:lnTo>
                <a:lnTo>
                  <a:pt x="7437463" y="721537"/>
                </a:lnTo>
                <a:lnTo>
                  <a:pt x="7442555" y="675563"/>
                </a:lnTo>
                <a:lnTo>
                  <a:pt x="7444283" y="628650"/>
                </a:lnTo>
                <a:close/>
              </a:path>
              <a:path w="13630910" h="1257300">
                <a:moveTo>
                  <a:pt x="13630301" y="628650"/>
                </a:moveTo>
                <a:lnTo>
                  <a:pt x="13628573" y="581723"/>
                </a:lnTo>
                <a:lnTo>
                  <a:pt x="13623481" y="535749"/>
                </a:lnTo>
                <a:lnTo>
                  <a:pt x="13615149" y="490829"/>
                </a:lnTo>
                <a:lnTo>
                  <a:pt x="13603681" y="447078"/>
                </a:lnTo>
                <a:lnTo>
                  <a:pt x="13589216" y="404647"/>
                </a:lnTo>
                <a:lnTo>
                  <a:pt x="13571868" y="363626"/>
                </a:lnTo>
                <a:lnTo>
                  <a:pt x="13551764" y="324142"/>
                </a:lnTo>
                <a:lnTo>
                  <a:pt x="13529018" y="286334"/>
                </a:lnTo>
                <a:lnTo>
                  <a:pt x="13503758" y="250317"/>
                </a:lnTo>
                <a:lnTo>
                  <a:pt x="13476097" y="216204"/>
                </a:lnTo>
                <a:lnTo>
                  <a:pt x="13446176" y="184124"/>
                </a:lnTo>
                <a:lnTo>
                  <a:pt x="13414096" y="154190"/>
                </a:lnTo>
                <a:lnTo>
                  <a:pt x="13379984" y="126542"/>
                </a:lnTo>
                <a:lnTo>
                  <a:pt x="13343954" y="101269"/>
                </a:lnTo>
                <a:lnTo>
                  <a:pt x="13306146" y="78536"/>
                </a:lnTo>
                <a:lnTo>
                  <a:pt x="13266674" y="58420"/>
                </a:lnTo>
                <a:lnTo>
                  <a:pt x="13225653" y="41071"/>
                </a:lnTo>
                <a:lnTo>
                  <a:pt x="13183210" y="26606"/>
                </a:lnTo>
                <a:lnTo>
                  <a:pt x="13139471" y="15151"/>
                </a:lnTo>
                <a:lnTo>
                  <a:pt x="13094551" y="6807"/>
                </a:lnTo>
                <a:lnTo>
                  <a:pt x="13048564" y="1714"/>
                </a:lnTo>
                <a:lnTo>
                  <a:pt x="13001651" y="0"/>
                </a:lnTo>
                <a:lnTo>
                  <a:pt x="12954737" y="1714"/>
                </a:lnTo>
                <a:lnTo>
                  <a:pt x="12908750" y="6807"/>
                </a:lnTo>
                <a:lnTo>
                  <a:pt x="12863830" y="15151"/>
                </a:lnTo>
                <a:lnTo>
                  <a:pt x="12820091" y="26606"/>
                </a:lnTo>
                <a:lnTo>
                  <a:pt x="12777648" y="41071"/>
                </a:lnTo>
                <a:lnTo>
                  <a:pt x="12736627" y="58420"/>
                </a:lnTo>
                <a:lnTo>
                  <a:pt x="12697155" y="78536"/>
                </a:lnTo>
                <a:lnTo>
                  <a:pt x="12659347" y="101269"/>
                </a:lnTo>
                <a:lnTo>
                  <a:pt x="12623317" y="126542"/>
                </a:lnTo>
                <a:lnTo>
                  <a:pt x="12589205" y="154190"/>
                </a:lnTo>
                <a:lnTo>
                  <a:pt x="12557125" y="184124"/>
                </a:lnTo>
                <a:lnTo>
                  <a:pt x="12527191" y="216204"/>
                </a:lnTo>
                <a:lnTo>
                  <a:pt x="12499543" y="250317"/>
                </a:lnTo>
                <a:lnTo>
                  <a:pt x="12474283" y="286334"/>
                </a:lnTo>
                <a:lnTo>
                  <a:pt x="12451537" y="324142"/>
                </a:lnTo>
                <a:lnTo>
                  <a:pt x="12431433" y="363626"/>
                </a:lnTo>
                <a:lnTo>
                  <a:pt x="12414085" y="404647"/>
                </a:lnTo>
                <a:lnTo>
                  <a:pt x="12399620" y="447078"/>
                </a:lnTo>
                <a:lnTo>
                  <a:pt x="12388152" y="490829"/>
                </a:lnTo>
                <a:lnTo>
                  <a:pt x="12379820" y="535749"/>
                </a:lnTo>
                <a:lnTo>
                  <a:pt x="12374728" y="581723"/>
                </a:lnTo>
                <a:lnTo>
                  <a:pt x="12373000" y="628650"/>
                </a:lnTo>
                <a:lnTo>
                  <a:pt x="12374728" y="675563"/>
                </a:lnTo>
                <a:lnTo>
                  <a:pt x="12379820" y="721537"/>
                </a:lnTo>
                <a:lnTo>
                  <a:pt x="12388152" y="766470"/>
                </a:lnTo>
                <a:lnTo>
                  <a:pt x="12399620" y="810209"/>
                </a:lnTo>
                <a:lnTo>
                  <a:pt x="12414085" y="852652"/>
                </a:lnTo>
                <a:lnTo>
                  <a:pt x="12431433" y="893673"/>
                </a:lnTo>
                <a:lnTo>
                  <a:pt x="12451537" y="933145"/>
                </a:lnTo>
                <a:lnTo>
                  <a:pt x="12474283" y="970953"/>
                </a:lnTo>
                <a:lnTo>
                  <a:pt x="12499543" y="1006970"/>
                </a:lnTo>
                <a:lnTo>
                  <a:pt x="12527191" y="1041082"/>
                </a:lnTo>
                <a:lnTo>
                  <a:pt x="12557125" y="1073162"/>
                </a:lnTo>
                <a:lnTo>
                  <a:pt x="12589205" y="1103096"/>
                </a:lnTo>
                <a:lnTo>
                  <a:pt x="12623317" y="1130757"/>
                </a:lnTo>
                <a:lnTo>
                  <a:pt x="12659347" y="1156017"/>
                </a:lnTo>
                <a:lnTo>
                  <a:pt x="12697155" y="1178763"/>
                </a:lnTo>
                <a:lnTo>
                  <a:pt x="12736627" y="1198867"/>
                </a:lnTo>
                <a:lnTo>
                  <a:pt x="12777648" y="1216215"/>
                </a:lnTo>
                <a:lnTo>
                  <a:pt x="12820091" y="1230680"/>
                </a:lnTo>
                <a:lnTo>
                  <a:pt x="12863830" y="1242136"/>
                </a:lnTo>
                <a:lnTo>
                  <a:pt x="12908750" y="1250480"/>
                </a:lnTo>
                <a:lnTo>
                  <a:pt x="12954737" y="1255572"/>
                </a:lnTo>
                <a:lnTo>
                  <a:pt x="13001651" y="1257300"/>
                </a:lnTo>
                <a:lnTo>
                  <a:pt x="13048564" y="1255572"/>
                </a:lnTo>
                <a:lnTo>
                  <a:pt x="13094551" y="1250480"/>
                </a:lnTo>
                <a:lnTo>
                  <a:pt x="13139471" y="1242136"/>
                </a:lnTo>
                <a:lnTo>
                  <a:pt x="13183210" y="1230680"/>
                </a:lnTo>
                <a:lnTo>
                  <a:pt x="13225653" y="1216215"/>
                </a:lnTo>
                <a:lnTo>
                  <a:pt x="13266674" y="1198867"/>
                </a:lnTo>
                <a:lnTo>
                  <a:pt x="13306146" y="1178763"/>
                </a:lnTo>
                <a:lnTo>
                  <a:pt x="13343954" y="1156017"/>
                </a:lnTo>
                <a:lnTo>
                  <a:pt x="13379984" y="1130757"/>
                </a:lnTo>
                <a:lnTo>
                  <a:pt x="13414096" y="1103096"/>
                </a:lnTo>
                <a:lnTo>
                  <a:pt x="13446176" y="1073162"/>
                </a:lnTo>
                <a:lnTo>
                  <a:pt x="13476097" y="1041082"/>
                </a:lnTo>
                <a:lnTo>
                  <a:pt x="13503758" y="1006970"/>
                </a:lnTo>
                <a:lnTo>
                  <a:pt x="13529018" y="970953"/>
                </a:lnTo>
                <a:lnTo>
                  <a:pt x="13551764" y="933145"/>
                </a:lnTo>
                <a:lnTo>
                  <a:pt x="13571868" y="893673"/>
                </a:lnTo>
                <a:lnTo>
                  <a:pt x="13589216" y="852652"/>
                </a:lnTo>
                <a:lnTo>
                  <a:pt x="13603681" y="810209"/>
                </a:lnTo>
                <a:lnTo>
                  <a:pt x="13615149" y="766470"/>
                </a:lnTo>
                <a:lnTo>
                  <a:pt x="13623481" y="721537"/>
                </a:lnTo>
                <a:lnTo>
                  <a:pt x="13628573" y="675563"/>
                </a:lnTo>
                <a:lnTo>
                  <a:pt x="13630301" y="628650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5923" y="6448109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180" dirty="0">
                <a:solidFill>
                  <a:srgbClr val="3C3333"/>
                </a:solidFill>
                <a:latin typeface="Trebuchet MS"/>
                <a:cs typeface="Trebuchet MS"/>
              </a:rPr>
              <a:t>0</a:t>
            </a:r>
            <a:r>
              <a:rPr sz="2200" spc="-12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3C3333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2904" y="6448109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180" dirty="0">
                <a:solidFill>
                  <a:srgbClr val="3C3333"/>
                </a:solidFill>
                <a:latin typeface="Trebuchet MS"/>
                <a:cs typeface="Trebuchet MS"/>
              </a:rPr>
              <a:t>0</a:t>
            </a:r>
            <a:r>
              <a:rPr sz="2200" spc="-12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3C3333"/>
                </a:solidFill>
                <a:latin typeface="Trebuchet MS"/>
                <a:cs typeface="Trebuchet MS"/>
              </a:rPr>
              <a:t>2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58921" y="6448109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180" dirty="0">
                <a:solidFill>
                  <a:srgbClr val="3C3333"/>
                </a:solidFill>
                <a:latin typeface="Trebuchet MS"/>
                <a:cs typeface="Trebuchet MS"/>
              </a:rPr>
              <a:t>0</a:t>
            </a:r>
            <a:r>
              <a:rPr sz="2200" spc="-12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80" dirty="0">
                <a:solidFill>
                  <a:srgbClr val="3C3333"/>
                </a:solidFill>
                <a:latin typeface="Trebuchet MS"/>
                <a:cs typeface="Trebuchet MS"/>
              </a:rPr>
              <a:t>3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6294660"/>
            <a:ext cx="18288000" cy="38100"/>
          </a:xfrm>
          <a:custGeom>
            <a:avLst/>
            <a:gdLst/>
            <a:ahLst/>
            <a:cxnLst/>
            <a:rect l="l" t="t" r="r" b="b"/>
            <a:pathLst>
              <a:path w="18288000" h="38100">
                <a:moveTo>
                  <a:pt x="0" y="0"/>
                </a:moveTo>
                <a:lnTo>
                  <a:pt x="18288000" y="0"/>
                </a:lnTo>
                <a:lnTo>
                  <a:pt x="18288000" y="38099"/>
                </a:lnTo>
                <a:lnTo>
                  <a:pt x="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480931" y="0"/>
            <a:ext cx="5807075" cy="3759835"/>
            <a:chOff x="12480931" y="0"/>
            <a:chExt cx="5807075" cy="3759835"/>
          </a:xfrm>
        </p:grpSpPr>
        <p:sp>
          <p:nvSpPr>
            <p:cNvPr id="13" name="object 13"/>
            <p:cNvSpPr/>
            <p:nvPr/>
          </p:nvSpPr>
          <p:spPr>
            <a:xfrm>
              <a:off x="14674577" y="1"/>
              <a:ext cx="3613785" cy="3755390"/>
            </a:xfrm>
            <a:custGeom>
              <a:avLst/>
              <a:gdLst/>
              <a:ahLst/>
              <a:cxnLst/>
              <a:rect l="l" t="t" r="r" b="b"/>
              <a:pathLst>
                <a:path w="3613784" h="3755390">
                  <a:moveTo>
                    <a:pt x="3613422" y="3252549"/>
                  </a:moveTo>
                  <a:lnTo>
                    <a:pt x="3546277" y="3294410"/>
                  </a:lnTo>
                  <a:lnTo>
                    <a:pt x="3502387" y="3318599"/>
                  </a:lnTo>
                  <a:lnTo>
                    <a:pt x="3457004" y="3341319"/>
                  </a:lnTo>
                  <a:lnTo>
                    <a:pt x="3410094" y="3362515"/>
                  </a:lnTo>
                  <a:lnTo>
                    <a:pt x="3361625" y="3382135"/>
                  </a:lnTo>
                  <a:lnTo>
                    <a:pt x="3311561" y="3400125"/>
                  </a:lnTo>
                  <a:lnTo>
                    <a:pt x="3259871" y="3416432"/>
                  </a:lnTo>
                  <a:lnTo>
                    <a:pt x="3206520" y="3431002"/>
                  </a:lnTo>
                  <a:lnTo>
                    <a:pt x="3116320" y="3454271"/>
                  </a:lnTo>
                  <a:lnTo>
                    <a:pt x="3031371" y="3477121"/>
                  </a:lnTo>
                  <a:lnTo>
                    <a:pt x="2951444" y="3499493"/>
                  </a:lnTo>
                  <a:lnTo>
                    <a:pt x="2876312" y="3521327"/>
                  </a:lnTo>
                  <a:lnTo>
                    <a:pt x="2805747" y="3542564"/>
                  </a:lnTo>
                  <a:lnTo>
                    <a:pt x="2739520" y="3563144"/>
                  </a:lnTo>
                  <a:lnTo>
                    <a:pt x="2677404" y="3583010"/>
                  </a:lnTo>
                  <a:lnTo>
                    <a:pt x="2619171" y="3602100"/>
                  </a:lnTo>
                  <a:lnTo>
                    <a:pt x="2564593" y="3620355"/>
                  </a:lnTo>
                  <a:lnTo>
                    <a:pt x="2378270" y="3683848"/>
                  </a:lnTo>
                  <a:lnTo>
                    <a:pt x="2338547" y="3697043"/>
                  </a:lnTo>
                  <a:lnTo>
                    <a:pt x="2301111" y="3709046"/>
                  </a:lnTo>
                  <a:lnTo>
                    <a:pt x="2232189" y="3729246"/>
                  </a:lnTo>
                  <a:lnTo>
                    <a:pt x="2169681" y="3743972"/>
                  </a:lnTo>
                  <a:lnTo>
                    <a:pt x="2111762" y="3752750"/>
                  </a:lnTo>
                  <a:lnTo>
                    <a:pt x="2056610" y="3755106"/>
                  </a:lnTo>
                  <a:lnTo>
                    <a:pt x="2029501" y="3753727"/>
                  </a:lnTo>
                  <a:lnTo>
                    <a:pt x="1975079" y="3745559"/>
                  </a:lnTo>
                  <a:lnTo>
                    <a:pt x="1918864" y="3729782"/>
                  </a:lnTo>
                  <a:lnTo>
                    <a:pt x="1896382" y="3722215"/>
                  </a:lnTo>
                  <a:lnTo>
                    <a:pt x="1871544" y="3714041"/>
                  </a:lnTo>
                  <a:lnTo>
                    <a:pt x="1815263" y="3695752"/>
                  </a:lnTo>
                  <a:lnTo>
                    <a:pt x="1750952" y="3674681"/>
                  </a:lnTo>
                  <a:lnTo>
                    <a:pt x="1679539" y="3650595"/>
                  </a:lnTo>
                  <a:lnTo>
                    <a:pt x="1641461" y="3637349"/>
                  </a:lnTo>
                  <a:lnTo>
                    <a:pt x="1601956" y="3623261"/>
                  </a:lnTo>
                  <a:lnTo>
                    <a:pt x="1561141" y="3608302"/>
                  </a:lnTo>
                  <a:lnTo>
                    <a:pt x="1519131" y="3592444"/>
                  </a:lnTo>
                  <a:lnTo>
                    <a:pt x="1476045" y="3575657"/>
                  </a:lnTo>
                  <a:lnTo>
                    <a:pt x="1431996" y="3557912"/>
                  </a:lnTo>
                  <a:lnTo>
                    <a:pt x="1387102" y="3539179"/>
                  </a:lnTo>
                  <a:lnTo>
                    <a:pt x="1341480" y="3519430"/>
                  </a:lnTo>
                  <a:lnTo>
                    <a:pt x="1295244" y="3498635"/>
                  </a:lnTo>
                  <a:lnTo>
                    <a:pt x="1248512" y="3476765"/>
                  </a:lnTo>
                  <a:lnTo>
                    <a:pt x="1201400" y="3453791"/>
                  </a:lnTo>
                  <a:lnTo>
                    <a:pt x="1154023" y="3429684"/>
                  </a:lnTo>
                  <a:lnTo>
                    <a:pt x="1106499" y="3404414"/>
                  </a:lnTo>
                  <a:lnTo>
                    <a:pt x="1058943" y="3377953"/>
                  </a:lnTo>
                  <a:lnTo>
                    <a:pt x="1011472" y="3350271"/>
                  </a:lnTo>
                  <a:lnTo>
                    <a:pt x="964202" y="3321338"/>
                  </a:lnTo>
                  <a:lnTo>
                    <a:pt x="917249" y="3291127"/>
                  </a:lnTo>
                  <a:lnTo>
                    <a:pt x="870730" y="3259607"/>
                  </a:lnTo>
                  <a:lnTo>
                    <a:pt x="824760" y="3226749"/>
                  </a:lnTo>
                  <a:lnTo>
                    <a:pt x="779455" y="3192524"/>
                  </a:lnTo>
                  <a:lnTo>
                    <a:pt x="734933" y="3156903"/>
                  </a:lnTo>
                  <a:lnTo>
                    <a:pt x="691310" y="3119857"/>
                  </a:lnTo>
                  <a:lnTo>
                    <a:pt x="648701" y="3081357"/>
                  </a:lnTo>
                  <a:lnTo>
                    <a:pt x="607223" y="3041373"/>
                  </a:lnTo>
                  <a:lnTo>
                    <a:pt x="566992" y="2999876"/>
                  </a:lnTo>
                  <a:lnTo>
                    <a:pt x="528124" y="2956837"/>
                  </a:lnTo>
                  <a:lnTo>
                    <a:pt x="490736" y="2912227"/>
                  </a:lnTo>
                  <a:lnTo>
                    <a:pt x="454944" y="2866016"/>
                  </a:lnTo>
                  <a:lnTo>
                    <a:pt x="420863" y="2818176"/>
                  </a:lnTo>
                  <a:lnTo>
                    <a:pt x="388612" y="2768677"/>
                  </a:lnTo>
                  <a:lnTo>
                    <a:pt x="347629" y="2702481"/>
                  </a:lnTo>
                  <a:lnTo>
                    <a:pt x="309565" y="2640323"/>
                  </a:lnTo>
                  <a:lnTo>
                    <a:pt x="274317" y="2581896"/>
                  </a:lnTo>
                  <a:lnTo>
                    <a:pt x="241781" y="2526896"/>
                  </a:lnTo>
                  <a:lnTo>
                    <a:pt x="211851" y="2475017"/>
                  </a:lnTo>
                  <a:lnTo>
                    <a:pt x="184424" y="2425954"/>
                  </a:lnTo>
                  <a:lnTo>
                    <a:pt x="159396" y="2379401"/>
                  </a:lnTo>
                  <a:lnTo>
                    <a:pt x="136662" y="2335054"/>
                  </a:lnTo>
                  <a:lnTo>
                    <a:pt x="116119" y="2292606"/>
                  </a:lnTo>
                  <a:lnTo>
                    <a:pt x="97662" y="2251753"/>
                  </a:lnTo>
                  <a:lnTo>
                    <a:pt x="81187" y="2212188"/>
                  </a:lnTo>
                  <a:lnTo>
                    <a:pt x="66590" y="2173608"/>
                  </a:lnTo>
                  <a:lnTo>
                    <a:pt x="53767" y="2135706"/>
                  </a:lnTo>
                  <a:lnTo>
                    <a:pt x="42614" y="2098176"/>
                  </a:lnTo>
                  <a:lnTo>
                    <a:pt x="33026" y="2060715"/>
                  </a:lnTo>
                  <a:lnTo>
                    <a:pt x="24899" y="2023016"/>
                  </a:lnTo>
                  <a:lnTo>
                    <a:pt x="18130" y="1984773"/>
                  </a:lnTo>
                  <a:lnTo>
                    <a:pt x="12614" y="1945682"/>
                  </a:lnTo>
                  <a:lnTo>
                    <a:pt x="8247" y="1905438"/>
                  </a:lnTo>
                  <a:lnTo>
                    <a:pt x="4924" y="1863734"/>
                  </a:lnTo>
                  <a:lnTo>
                    <a:pt x="2543" y="1820266"/>
                  </a:lnTo>
                  <a:lnTo>
                    <a:pt x="997" y="1774728"/>
                  </a:lnTo>
                  <a:lnTo>
                    <a:pt x="184" y="1726815"/>
                  </a:lnTo>
                  <a:lnTo>
                    <a:pt x="0" y="1676221"/>
                  </a:lnTo>
                  <a:lnTo>
                    <a:pt x="339" y="1622642"/>
                  </a:lnTo>
                  <a:lnTo>
                    <a:pt x="3459" y="1440934"/>
                  </a:lnTo>
                  <a:lnTo>
                    <a:pt x="7959" y="1383271"/>
                  </a:lnTo>
                  <a:lnTo>
                    <a:pt x="19009" y="1321285"/>
                  </a:lnTo>
                  <a:lnTo>
                    <a:pt x="36326" y="1255331"/>
                  </a:lnTo>
                  <a:lnTo>
                    <a:pt x="59631" y="1185760"/>
                  </a:lnTo>
                  <a:lnTo>
                    <a:pt x="73440" y="1149729"/>
                  </a:lnTo>
                  <a:lnTo>
                    <a:pt x="88642" y="1112927"/>
                  </a:lnTo>
                  <a:lnTo>
                    <a:pt x="105199" y="1075397"/>
                  </a:lnTo>
                  <a:lnTo>
                    <a:pt x="123078" y="1037183"/>
                  </a:lnTo>
                  <a:lnTo>
                    <a:pt x="142242" y="998330"/>
                  </a:lnTo>
                  <a:lnTo>
                    <a:pt x="162658" y="958882"/>
                  </a:lnTo>
                  <a:lnTo>
                    <a:pt x="184290" y="918883"/>
                  </a:lnTo>
                  <a:lnTo>
                    <a:pt x="207102" y="878376"/>
                  </a:lnTo>
                  <a:lnTo>
                    <a:pt x="231060" y="837407"/>
                  </a:lnTo>
                  <a:lnTo>
                    <a:pt x="256128" y="796020"/>
                  </a:lnTo>
                  <a:lnTo>
                    <a:pt x="282272" y="754258"/>
                  </a:lnTo>
                  <a:lnTo>
                    <a:pt x="309456" y="712165"/>
                  </a:lnTo>
                  <a:lnTo>
                    <a:pt x="337645" y="669786"/>
                  </a:lnTo>
                  <a:lnTo>
                    <a:pt x="366804" y="627165"/>
                  </a:lnTo>
                  <a:lnTo>
                    <a:pt x="396898" y="584345"/>
                  </a:lnTo>
                  <a:lnTo>
                    <a:pt x="427892" y="541372"/>
                  </a:lnTo>
                  <a:lnTo>
                    <a:pt x="459751" y="498289"/>
                  </a:lnTo>
                  <a:lnTo>
                    <a:pt x="492439" y="455140"/>
                  </a:lnTo>
                  <a:lnTo>
                    <a:pt x="525921" y="411969"/>
                  </a:lnTo>
                  <a:lnTo>
                    <a:pt x="560163" y="368821"/>
                  </a:lnTo>
                  <a:lnTo>
                    <a:pt x="595129" y="325739"/>
                  </a:lnTo>
                  <a:lnTo>
                    <a:pt x="630784" y="282769"/>
                  </a:lnTo>
                  <a:lnTo>
                    <a:pt x="667093" y="239953"/>
                  </a:lnTo>
                  <a:lnTo>
                    <a:pt x="704020" y="197336"/>
                  </a:lnTo>
                  <a:lnTo>
                    <a:pt x="741532" y="154962"/>
                  </a:lnTo>
                  <a:lnTo>
                    <a:pt x="779592" y="112875"/>
                  </a:lnTo>
                  <a:lnTo>
                    <a:pt x="818165" y="71120"/>
                  </a:lnTo>
                  <a:lnTo>
                    <a:pt x="857217" y="29740"/>
                  </a:lnTo>
                  <a:lnTo>
                    <a:pt x="885894" y="0"/>
                  </a:lnTo>
                  <a:lnTo>
                    <a:pt x="3613422" y="0"/>
                  </a:lnTo>
                  <a:lnTo>
                    <a:pt x="3613422" y="3252549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27646" y="352108"/>
              <a:ext cx="2660650" cy="3299460"/>
            </a:xfrm>
            <a:custGeom>
              <a:avLst/>
              <a:gdLst/>
              <a:ahLst/>
              <a:cxnLst/>
              <a:rect l="l" t="t" r="r" b="b"/>
              <a:pathLst>
                <a:path w="2660650" h="3299460">
                  <a:moveTo>
                    <a:pt x="2660352" y="2885270"/>
                  </a:moveTo>
                  <a:lnTo>
                    <a:pt x="2614796" y="2920506"/>
                  </a:lnTo>
                  <a:lnTo>
                    <a:pt x="2575130" y="2947504"/>
                  </a:lnTo>
                  <a:lnTo>
                    <a:pt x="2533553" y="2972683"/>
                  </a:lnTo>
                  <a:lnTo>
                    <a:pt x="2490004" y="2995944"/>
                  </a:lnTo>
                  <a:lnTo>
                    <a:pt x="2444422" y="3017188"/>
                  </a:lnTo>
                  <a:lnTo>
                    <a:pt x="2396744" y="3036318"/>
                  </a:lnTo>
                  <a:lnTo>
                    <a:pt x="2346908" y="3053235"/>
                  </a:lnTo>
                  <a:lnTo>
                    <a:pt x="2294853" y="3067841"/>
                  </a:lnTo>
                  <a:lnTo>
                    <a:pt x="2205547" y="3091047"/>
                  </a:lnTo>
                  <a:lnTo>
                    <a:pt x="2123480" y="3113629"/>
                  </a:lnTo>
                  <a:lnTo>
                    <a:pt x="2048203" y="3135471"/>
                  </a:lnTo>
                  <a:lnTo>
                    <a:pt x="1979267" y="3156457"/>
                  </a:lnTo>
                  <a:lnTo>
                    <a:pt x="1916226" y="3176471"/>
                  </a:lnTo>
                  <a:lnTo>
                    <a:pt x="1858631" y="3195398"/>
                  </a:lnTo>
                  <a:lnTo>
                    <a:pt x="1714041" y="3244489"/>
                  </a:lnTo>
                  <a:lnTo>
                    <a:pt x="1673750" y="3257904"/>
                  </a:lnTo>
                  <a:lnTo>
                    <a:pt x="1636664" y="3269651"/>
                  </a:lnTo>
                  <a:lnTo>
                    <a:pt x="1570318" y="3287678"/>
                  </a:lnTo>
                  <a:lnTo>
                    <a:pt x="1511418" y="3297643"/>
                  </a:lnTo>
                  <a:lnTo>
                    <a:pt x="1483640" y="3299312"/>
                  </a:lnTo>
                  <a:lnTo>
                    <a:pt x="1456379" y="3298617"/>
                  </a:lnTo>
                  <a:lnTo>
                    <a:pt x="1429189" y="3295442"/>
                  </a:lnTo>
                  <a:lnTo>
                    <a:pt x="1401619" y="3289673"/>
                  </a:lnTo>
                  <a:lnTo>
                    <a:pt x="1373223" y="3281191"/>
                  </a:lnTo>
                  <a:lnTo>
                    <a:pt x="1350058" y="3273455"/>
                  </a:lnTo>
                  <a:lnTo>
                    <a:pt x="1323621" y="3264839"/>
                  </a:lnTo>
                  <a:lnTo>
                    <a:pt x="1261856" y="3244735"/>
                  </a:lnTo>
                  <a:lnTo>
                    <a:pt x="1189787" y="3220410"/>
                  </a:lnTo>
                  <a:lnTo>
                    <a:pt x="1149548" y="3206183"/>
                  </a:lnTo>
                  <a:lnTo>
                    <a:pt x="1109270" y="3191400"/>
                  </a:lnTo>
                  <a:lnTo>
                    <a:pt x="1066425" y="3174992"/>
                  </a:lnTo>
                  <a:lnTo>
                    <a:pt x="1022164" y="3157238"/>
                  </a:lnTo>
                  <a:lnTo>
                    <a:pt x="976719" y="3138079"/>
                  </a:lnTo>
                  <a:lnTo>
                    <a:pt x="930324" y="3117457"/>
                  </a:lnTo>
                  <a:lnTo>
                    <a:pt x="883210" y="3095313"/>
                  </a:lnTo>
                  <a:lnTo>
                    <a:pt x="835610" y="3071590"/>
                  </a:lnTo>
                  <a:lnTo>
                    <a:pt x="787755" y="3046229"/>
                  </a:lnTo>
                  <a:lnTo>
                    <a:pt x="739877" y="3019172"/>
                  </a:lnTo>
                  <a:lnTo>
                    <a:pt x="692210" y="2990360"/>
                  </a:lnTo>
                  <a:lnTo>
                    <a:pt x="644984" y="2959736"/>
                  </a:lnTo>
                  <a:lnTo>
                    <a:pt x="598433" y="2927240"/>
                  </a:lnTo>
                  <a:lnTo>
                    <a:pt x="552788" y="2892815"/>
                  </a:lnTo>
                  <a:lnTo>
                    <a:pt x="508282" y="2856403"/>
                  </a:lnTo>
                  <a:lnTo>
                    <a:pt x="465147" y="2817944"/>
                  </a:lnTo>
                  <a:lnTo>
                    <a:pt x="423614" y="2777381"/>
                  </a:lnTo>
                  <a:lnTo>
                    <a:pt x="383917" y="2734655"/>
                  </a:lnTo>
                  <a:lnTo>
                    <a:pt x="346286" y="2689708"/>
                  </a:lnTo>
                  <a:lnTo>
                    <a:pt x="310956" y="2642482"/>
                  </a:lnTo>
                  <a:lnTo>
                    <a:pt x="278156" y="2592919"/>
                  </a:lnTo>
                  <a:lnTo>
                    <a:pt x="237768" y="2527359"/>
                  </a:lnTo>
                  <a:lnTo>
                    <a:pt x="201399" y="2467310"/>
                  </a:lnTo>
                  <a:lnTo>
                    <a:pt x="168845" y="2412170"/>
                  </a:lnTo>
                  <a:lnTo>
                    <a:pt x="139905" y="2361337"/>
                  </a:lnTo>
                  <a:lnTo>
                    <a:pt x="114374" y="2314211"/>
                  </a:lnTo>
                  <a:lnTo>
                    <a:pt x="92049" y="2270190"/>
                  </a:lnTo>
                  <a:lnTo>
                    <a:pt x="72728" y="2228673"/>
                  </a:lnTo>
                  <a:lnTo>
                    <a:pt x="56207" y="2189059"/>
                  </a:lnTo>
                  <a:lnTo>
                    <a:pt x="42283" y="2150747"/>
                  </a:lnTo>
                  <a:lnTo>
                    <a:pt x="30752" y="2113135"/>
                  </a:lnTo>
                  <a:lnTo>
                    <a:pt x="21413" y="2075623"/>
                  </a:lnTo>
                  <a:lnTo>
                    <a:pt x="14060" y="2037608"/>
                  </a:lnTo>
                  <a:lnTo>
                    <a:pt x="8492" y="1998491"/>
                  </a:lnTo>
                  <a:lnTo>
                    <a:pt x="4505" y="1957669"/>
                  </a:lnTo>
                  <a:lnTo>
                    <a:pt x="1896" y="1914541"/>
                  </a:lnTo>
                  <a:lnTo>
                    <a:pt x="462" y="1868507"/>
                  </a:lnTo>
                  <a:lnTo>
                    <a:pt x="0" y="1818965"/>
                  </a:lnTo>
                  <a:lnTo>
                    <a:pt x="305" y="1765314"/>
                  </a:lnTo>
                  <a:lnTo>
                    <a:pt x="2410" y="1643279"/>
                  </a:lnTo>
                  <a:lnTo>
                    <a:pt x="8065" y="1585497"/>
                  </a:lnTo>
                  <a:lnTo>
                    <a:pt x="22506" y="1522004"/>
                  </a:lnTo>
                  <a:lnTo>
                    <a:pt x="45203" y="1453465"/>
                  </a:lnTo>
                  <a:lnTo>
                    <a:pt x="59482" y="1417510"/>
                  </a:lnTo>
                  <a:lnTo>
                    <a:pt x="75627" y="1380542"/>
                  </a:lnTo>
                  <a:lnTo>
                    <a:pt x="93573" y="1342645"/>
                  </a:lnTo>
                  <a:lnTo>
                    <a:pt x="113252" y="1303900"/>
                  </a:lnTo>
                  <a:lnTo>
                    <a:pt x="134598" y="1264392"/>
                  </a:lnTo>
                  <a:lnTo>
                    <a:pt x="157547" y="1224204"/>
                  </a:lnTo>
                  <a:lnTo>
                    <a:pt x="182030" y="1183417"/>
                  </a:lnTo>
                  <a:lnTo>
                    <a:pt x="207984" y="1142115"/>
                  </a:lnTo>
                  <a:lnTo>
                    <a:pt x="235340" y="1100382"/>
                  </a:lnTo>
                  <a:lnTo>
                    <a:pt x="264034" y="1058300"/>
                  </a:lnTo>
                  <a:lnTo>
                    <a:pt x="294000" y="1015952"/>
                  </a:lnTo>
                  <a:lnTo>
                    <a:pt x="325170" y="973420"/>
                  </a:lnTo>
                  <a:lnTo>
                    <a:pt x="357479" y="930790"/>
                  </a:lnTo>
                  <a:lnTo>
                    <a:pt x="390862" y="888142"/>
                  </a:lnTo>
                  <a:lnTo>
                    <a:pt x="425251" y="845560"/>
                  </a:lnTo>
                  <a:lnTo>
                    <a:pt x="460582" y="803127"/>
                  </a:lnTo>
                  <a:lnTo>
                    <a:pt x="496787" y="760927"/>
                  </a:lnTo>
                  <a:lnTo>
                    <a:pt x="533800" y="719041"/>
                  </a:lnTo>
                  <a:lnTo>
                    <a:pt x="571557" y="677553"/>
                  </a:lnTo>
                  <a:lnTo>
                    <a:pt x="609990" y="636547"/>
                  </a:lnTo>
                  <a:lnTo>
                    <a:pt x="649033" y="596104"/>
                  </a:lnTo>
                  <a:lnTo>
                    <a:pt x="688621" y="556308"/>
                  </a:lnTo>
                  <a:lnTo>
                    <a:pt x="728688" y="517243"/>
                  </a:lnTo>
                  <a:lnTo>
                    <a:pt x="769166" y="478990"/>
                  </a:lnTo>
                  <a:lnTo>
                    <a:pt x="809991" y="441633"/>
                  </a:lnTo>
                  <a:lnTo>
                    <a:pt x="851096" y="405255"/>
                  </a:lnTo>
                  <a:lnTo>
                    <a:pt x="892415" y="369939"/>
                  </a:lnTo>
                  <a:lnTo>
                    <a:pt x="933882" y="335768"/>
                  </a:lnTo>
                  <a:lnTo>
                    <a:pt x="975431" y="302825"/>
                  </a:lnTo>
                  <a:lnTo>
                    <a:pt x="1016995" y="271193"/>
                  </a:lnTo>
                  <a:lnTo>
                    <a:pt x="1058510" y="240954"/>
                  </a:lnTo>
                  <a:lnTo>
                    <a:pt x="1099908" y="212192"/>
                  </a:lnTo>
                  <a:lnTo>
                    <a:pt x="1141123" y="184991"/>
                  </a:lnTo>
                  <a:lnTo>
                    <a:pt x="1182091" y="159432"/>
                  </a:lnTo>
                  <a:lnTo>
                    <a:pt x="1222743" y="135599"/>
                  </a:lnTo>
                  <a:lnTo>
                    <a:pt x="1263015" y="113574"/>
                  </a:lnTo>
                  <a:lnTo>
                    <a:pt x="1302841" y="93442"/>
                  </a:lnTo>
                  <a:lnTo>
                    <a:pt x="1342153" y="75284"/>
                  </a:lnTo>
                  <a:lnTo>
                    <a:pt x="1380887" y="59184"/>
                  </a:lnTo>
                  <a:lnTo>
                    <a:pt x="1418976" y="45224"/>
                  </a:lnTo>
                  <a:lnTo>
                    <a:pt x="1456354" y="33489"/>
                  </a:lnTo>
                  <a:lnTo>
                    <a:pt x="1528712" y="17021"/>
                  </a:lnTo>
                  <a:lnTo>
                    <a:pt x="1623969" y="7243"/>
                  </a:lnTo>
                  <a:lnTo>
                    <a:pt x="1682495" y="3417"/>
                  </a:lnTo>
                  <a:lnTo>
                    <a:pt x="1739224" y="996"/>
                  </a:lnTo>
                  <a:lnTo>
                    <a:pt x="1794243" y="0"/>
                  </a:lnTo>
                  <a:lnTo>
                    <a:pt x="1847636" y="447"/>
                  </a:lnTo>
                  <a:lnTo>
                    <a:pt x="1899490" y="2359"/>
                  </a:lnTo>
                  <a:lnTo>
                    <a:pt x="1949892" y="5755"/>
                  </a:lnTo>
                  <a:lnTo>
                    <a:pt x="1998925" y="10654"/>
                  </a:lnTo>
                  <a:lnTo>
                    <a:pt x="2046677" y="17077"/>
                  </a:lnTo>
                  <a:lnTo>
                    <a:pt x="2093233" y="25042"/>
                  </a:lnTo>
                  <a:lnTo>
                    <a:pt x="2138679" y="34570"/>
                  </a:lnTo>
                  <a:lnTo>
                    <a:pt x="2183101" y="45680"/>
                  </a:lnTo>
                  <a:lnTo>
                    <a:pt x="2226584" y="58392"/>
                  </a:lnTo>
                  <a:lnTo>
                    <a:pt x="2269215" y="72726"/>
                  </a:lnTo>
                  <a:lnTo>
                    <a:pt x="2311080" y="88701"/>
                  </a:lnTo>
                  <a:lnTo>
                    <a:pt x="2352263" y="106338"/>
                  </a:lnTo>
                  <a:lnTo>
                    <a:pt x="2392851" y="125655"/>
                  </a:lnTo>
                  <a:lnTo>
                    <a:pt x="2432930" y="146673"/>
                  </a:lnTo>
                  <a:lnTo>
                    <a:pt x="2472586" y="169411"/>
                  </a:lnTo>
                  <a:lnTo>
                    <a:pt x="2511904" y="193889"/>
                  </a:lnTo>
                  <a:lnTo>
                    <a:pt x="2550970" y="220127"/>
                  </a:lnTo>
                  <a:lnTo>
                    <a:pt x="2589870" y="248145"/>
                  </a:lnTo>
                  <a:lnTo>
                    <a:pt x="2628690" y="277961"/>
                  </a:lnTo>
                  <a:lnTo>
                    <a:pt x="2660352" y="303759"/>
                  </a:lnTo>
                  <a:lnTo>
                    <a:pt x="2660352" y="2885270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480931" y="0"/>
              <a:ext cx="3388360" cy="3750310"/>
            </a:xfrm>
            <a:custGeom>
              <a:avLst/>
              <a:gdLst/>
              <a:ahLst/>
              <a:cxnLst/>
              <a:rect l="l" t="t" r="r" b="b"/>
              <a:pathLst>
                <a:path w="3388359" h="3750310">
                  <a:moveTo>
                    <a:pt x="3306469" y="3271619"/>
                  </a:moveTo>
                  <a:lnTo>
                    <a:pt x="3168643" y="3482687"/>
                  </a:lnTo>
                  <a:lnTo>
                    <a:pt x="3057220" y="3583638"/>
                  </a:lnTo>
                  <a:lnTo>
                    <a:pt x="3010625" y="3608537"/>
                  </a:lnTo>
                  <a:lnTo>
                    <a:pt x="2975413" y="3639234"/>
                  </a:lnTo>
                  <a:lnTo>
                    <a:pt x="2930410" y="3661695"/>
                  </a:lnTo>
                  <a:lnTo>
                    <a:pt x="2875713" y="3675774"/>
                  </a:lnTo>
                  <a:lnTo>
                    <a:pt x="2832684" y="3695213"/>
                  </a:lnTo>
                  <a:lnTo>
                    <a:pt x="2780151" y="3705978"/>
                  </a:lnTo>
                  <a:lnTo>
                    <a:pt x="2677570" y="3723702"/>
                  </a:lnTo>
                  <a:lnTo>
                    <a:pt x="2627008" y="3731448"/>
                  </a:lnTo>
                  <a:lnTo>
                    <a:pt x="2577092" y="3738206"/>
                  </a:lnTo>
                  <a:lnTo>
                    <a:pt x="2527757" y="3744074"/>
                  </a:lnTo>
                  <a:lnTo>
                    <a:pt x="2468304" y="3742208"/>
                  </a:lnTo>
                  <a:lnTo>
                    <a:pt x="2419936" y="3746594"/>
                  </a:lnTo>
                  <a:lnTo>
                    <a:pt x="2372141" y="3750104"/>
                  </a:lnTo>
                  <a:lnTo>
                    <a:pt x="2313782" y="3746562"/>
                  </a:lnTo>
                  <a:lnTo>
                    <a:pt x="2266129" y="3749854"/>
                  </a:lnTo>
                  <a:lnTo>
                    <a:pt x="2207913" y="3746094"/>
                  </a:lnTo>
                  <a:lnTo>
                    <a:pt x="2160401" y="3749169"/>
                  </a:lnTo>
                  <a:lnTo>
                    <a:pt x="2102328" y="3745191"/>
                  </a:lnTo>
                  <a:lnTo>
                    <a:pt x="2054959" y="3748048"/>
                  </a:lnTo>
                  <a:lnTo>
                    <a:pt x="1997027" y="3743852"/>
                  </a:lnTo>
                  <a:lnTo>
                    <a:pt x="1949800" y="3746491"/>
                  </a:lnTo>
                  <a:lnTo>
                    <a:pt x="1892011" y="3742077"/>
                  </a:lnTo>
                  <a:lnTo>
                    <a:pt x="1844926" y="3744498"/>
                  </a:lnTo>
                  <a:lnTo>
                    <a:pt x="1787279" y="3739867"/>
                  </a:lnTo>
                  <a:lnTo>
                    <a:pt x="1740337" y="3742070"/>
                  </a:lnTo>
                  <a:lnTo>
                    <a:pt x="1682832" y="3737221"/>
                  </a:lnTo>
                  <a:lnTo>
                    <a:pt x="1626656" y="3730337"/>
                  </a:lnTo>
                  <a:lnTo>
                    <a:pt x="1581782" y="3729372"/>
                  </a:lnTo>
                  <a:lnTo>
                    <a:pt x="1527055" y="3720268"/>
                  </a:lnTo>
                  <a:lnTo>
                    <a:pt x="1473221" y="3709798"/>
                  </a:lnTo>
                  <a:lnTo>
                    <a:pt x="1420390" y="3697791"/>
                  </a:lnTo>
                  <a:lnTo>
                    <a:pt x="1379777" y="3690302"/>
                  </a:lnTo>
                  <a:lnTo>
                    <a:pt x="1330621" y="3672667"/>
                  </a:lnTo>
                  <a:lnTo>
                    <a:pt x="1283556" y="3651829"/>
                  </a:lnTo>
                  <a:lnTo>
                    <a:pt x="1249216" y="3634734"/>
                  </a:lnTo>
                  <a:lnTo>
                    <a:pt x="1206333" y="3607493"/>
                  </a:lnTo>
                  <a:lnTo>
                    <a:pt x="1165541" y="3577050"/>
                  </a:lnTo>
                  <a:lnTo>
                    <a:pt x="1126839" y="3543405"/>
                  </a:lnTo>
                  <a:lnTo>
                    <a:pt x="1100862" y="3513501"/>
                  </a:lnTo>
                  <a:lnTo>
                    <a:pt x="1066342" y="3473452"/>
                  </a:lnTo>
                  <a:lnTo>
                    <a:pt x="1044547" y="3437145"/>
                  </a:lnTo>
                  <a:lnTo>
                    <a:pt x="1013845" y="3391250"/>
                  </a:lnTo>
                  <a:lnTo>
                    <a:pt x="952237" y="3299770"/>
                  </a:lnTo>
                  <a:lnTo>
                    <a:pt x="921657" y="3253688"/>
                  </a:lnTo>
                  <a:lnTo>
                    <a:pt x="891443" y="3207046"/>
                  </a:lnTo>
                  <a:lnTo>
                    <a:pt x="861757" y="3159595"/>
                  </a:lnTo>
                  <a:lnTo>
                    <a:pt x="832761" y="3111086"/>
                  </a:lnTo>
                  <a:lnTo>
                    <a:pt x="121173" y="1854767"/>
                  </a:lnTo>
                  <a:lnTo>
                    <a:pt x="102575" y="1813565"/>
                  </a:lnTo>
                  <a:lnTo>
                    <a:pt x="74820" y="1763156"/>
                  </a:lnTo>
                  <a:lnTo>
                    <a:pt x="59121" y="1717513"/>
                  </a:lnTo>
                  <a:lnTo>
                    <a:pt x="34154" y="1662835"/>
                  </a:lnTo>
                  <a:lnTo>
                    <a:pt x="21131" y="1613094"/>
                  </a:lnTo>
                  <a:lnTo>
                    <a:pt x="19996" y="1568375"/>
                  </a:lnTo>
                  <a:lnTo>
                    <a:pt x="9426" y="1514877"/>
                  </a:lnTo>
                  <a:lnTo>
                    <a:pt x="0" y="1459628"/>
                  </a:lnTo>
                  <a:lnTo>
                    <a:pt x="2294" y="1409659"/>
                  </a:lnTo>
                  <a:lnTo>
                    <a:pt x="8904" y="1306622"/>
                  </a:lnTo>
                  <a:lnTo>
                    <a:pt x="1473" y="1248317"/>
                  </a:lnTo>
                  <a:lnTo>
                    <a:pt x="22780" y="890492"/>
                  </a:lnTo>
                  <a:lnTo>
                    <a:pt x="15202" y="832413"/>
                  </a:lnTo>
                  <a:lnTo>
                    <a:pt x="38653" y="471303"/>
                  </a:lnTo>
                  <a:lnTo>
                    <a:pt x="54558" y="121751"/>
                  </a:lnTo>
                  <a:lnTo>
                    <a:pt x="45807" y="65468"/>
                  </a:lnTo>
                  <a:lnTo>
                    <a:pt x="47579" y="16298"/>
                  </a:lnTo>
                  <a:lnTo>
                    <a:pt x="55315" y="4451"/>
                  </a:lnTo>
                  <a:lnTo>
                    <a:pt x="313545" y="3873"/>
                  </a:lnTo>
                  <a:lnTo>
                    <a:pt x="308448" y="11680"/>
                  </a:lnTo>
                  <a:lnTo>
                    <a:pt x="290419" y="364485"/>
                  </a:lnTo>
                  <a:lnTo>
                    <a:pt x="280630" y="611759"/>
                  </a:lnTo>
                  <a:lnTo>
                    <a:pt x="289541" y="667797"/>
                  </a:lnTo>
                  <a:lnTo>
                    <a:pt x="281665" y="912141"/>
                  </a:lnTo>
                  <a:lnTo>
                    <a:pt x="290815" y="967814"/>
                  </a:lnTo>
                  <a:lnTo>
                    <a:pt x="283407" y="1211440"/>
                  </a:lnTo>
                  <a:lnTo>
                    <a:pt x="292506" y="1267191"/>
                  </a:lnTo>
                  <a:lnTo>
                    <a:pt x="290934" y="1316054"/>
                  </a:lnTo>
                  <a:lnTo>
                    <a:pt x="290962" y="1362469"/>
                  </a:lnTo>
                  <a:lnTo>
                    <a:pt x="291926" y="1407449"/>
                  </a:lnTo>
                  <a:lnTo>
                    <a:pt x="304537" y="1457820"/>
                  </a:lnTo>
                  <a:lnTo>
                    <a:pt x="307605" y="1499579"/>
                  </a:lnTo>
                  <a:lnTo>
                    <a:pt x="322473" y="1546495"/>
                  </a:lnTo>
                  <a:lnTo>
                    <a:pt x="338583" y="1591508"/>
                  </a:lnTo>
                  <a:lnTo>
                    <a:pt x="356013" y="1634500"/>
                  </a:lnTo>
                  <a:lnTo>
                    <a:pt x="374839" y="1675355"/>
                  </a:lnTo>
                  <a:lnTo>
                    <a:pt x="405770" y="1720899"/>
                  </a:lnTo>
                  <a:lnTo>
                    <a:pt x="425173" y="1760871"/>
                  </a:lnTo>
                  <a:lnTo>
                    <a:pt x="485180" y="1854801"/>
                  </a:lnTo>
                  <a:lnTo>
                    <a:pt x="504522" y="1894865"/>
                  </a:lnTo>
                  <a:lnTo>
                    <a:pt x="564426" y="1988953"/>
                  </a:lnTo>
                  <a:lnTo>
                    <a:pt x="583726" y="2029082"/>
                  </a:lnTo>
                  <a:lnTo>
                    <a:pt x="613649" y="2076171"/>
                  </a:lnTo>
                  <a:lnTo>
                    <a:pt x="662839" y="2163438"/>
                  </a:lnTo>
                  <a:lnTo>
                    <a:pt x="741916" y="2297849"/>
                  </a:lnTo>
                  <a:lnTo>
                    <a:pt x="840300" y="2472378"/>
                  </a:lnTo>
                  <a:lnTo>
                    <a:pt x="900178" y="2566505"/>
                  </a:lnTo>
                  <a:lnTo>
                    <a:pt x="949479" y="2653603"/>
                  </a:lnTo>
                  <a:lnTo>
                    <a:pt x="968839" y="2693640"/>
                  </a:lnTo>
                  <a:lnTo>
                    <a:pt x="998853" y="2740589"/>
                  </a:lnTo>
                  <a:lnTo>
                    <a:pt x="1018255" y="2780561"/>
                  </a:lnTo>
                  <a:lnTo>
                    <a:pt x="1048862" y="2826603"/>
                  </a:lnTo>
                  <a:lnTo>
                    <a:pt x="1079667" y="2872340"/>
                  </a:lnTo>
                  <a:lnTo>
                    <a:pt x="1100007" y="2910877"/>
                  </a:lnTo>
                  <a:lnTo>
                    <a:pt x="1131116" y="2956149"/>
                  </a:lnTo>
                  <a:lnTo>
                    <a:pt x="1151696" y="2994317"/>
                  </a:lnTo>
                  <a:lnTo>
                    <a:pt x="1182983" y="3039316"/>
                  </a:lnTo>
                  <a:lnTo>
                    <a:pt x="1235018" y="3122227"/>
                  </a:lnTo>
                  <a:lnTo>
                    <a:pt x="1266337" y="3167178"/>
                  </a:lnTo>
                  <a:lnTo>
                    <a:pt x="1286969" y="3205266"/>
                  </a:lnTo>
                  <a:lnTo>
                    <a:pt x="1318152" y="3250426"/>
                  </a:lnTo>
                  <a:lnTo>
                    <a:pt x="1340890" y="3285289"/>
                  </a:lnTo>
                  <a:lnTo>
                    <a:pt x="1378388" y="3320777"/>
                  </a:lnTo>
                  <a:lnTo>
                    <a:pt x="1420235" y="3349605"/>
                  </a:lnTo>
                  <a:lnTo>
                    <a:pt x="1456021" y="3364487"/>
                  </a:lnTo>
                  <a:lnTo>
                    <a:pt x="1507235" y="3378970"/>
                  </a:lnTo>
                  <a:lnTo>
                    <a:pt x="1546178" y="3389017"/>
                  </a:lnTo>
                  <a:lnTo>
                    <a:pt x="1574923" y="3391453"/>
                  </a:lnTo>
                  <a:lnTo>
                    <a:pt x="1615173" y="3399499"/>
                  </a:lnTo>
                  <a:lnTo>
                    <a:pt x="1646096" y="3398599"/>
                  </a:lnTo>
                  <a:lnTo>
                    <a:pt x="1808586" y="3405271"/>
                  </a:lnTo>
                  <a:lnTo>
                    <a:pt x="1855673" y="3402845"/>
                  </a:lnTo>
                  <a:lnTo>
                    <a:pt x="1913405" y="3407346"/>
                  </a:lnTo>
                  <a:lnTo>
                    <a:pt x="1960518" y="3404881"/>
                  </a:lnTo>
                  <a:lnTo>
                    <a:pt x="2018282" y="3409334"/>
                  </a:lnTo>
                  <a:lnTo>
                    <a:pt x="2065432" y="3406813"/>
                  </a:lnTo>
                  <a:lnTo>
                    <a:pt x="2123238" y="3411201"/>
                  </a:lnTo>
                  <a:lnTo>
                    <a:pt x="2170436" y="3408606"/>
                  </a:lnTo>
                  <a:lnTo>
                    <a:pt x="2228296" y="3412911"/>
                  </a:lnTo>
                  <a:lnTo>
                    <a:pt x="2275554" y="3410225"/>
                  </a:lnTo>
                  <a:lnTo>
                    <a:pt x="2333479" y="3414430"/>
                  </a:lnTo>
                  <a:lnTo>
                    <a:pt x="2428176" y="3408780"/>
                  </a:lnTo>
                  <a:lnTo>
                    <a:pt x="2486220" y="3412803"/>
                  </a:lnTo>
                  <a:lnTo>
                    <a:pt x="2533677" y="3409812"/>
                  </a:lnTo>
                  <a:lnTo>
                    <a:pt x="2577811" y="3411910"/>
                  </a:lnTo>
                  <a:lnTo>
                    <a:pt x="2611529" y="3406730"/>
                  </a:lnTo>
                  <a:lnTo>
                    <a:pt x="2645682" y="3400883"/>
                  </a:lnTo>
                  <a:lnTo>
                    <a:pt x="2680489" y="3394036"/>
                  </a:lnTo>
                  <a:lnTo>
                    <a:pt x="2730535" y="3387079"/>
                  </a:lnTo>
                  <a:lnTo>
                    <a:pt x="2771289" y="3371125"/>
                  </a:lnTo>
                  <a:lnTo>
                    <a:pt x="2813231" y="3353351"/>
                  </a:lnTo>
                  <a:lnTo>
                    <a:pt x="2856210" y="3333990"/>
                  </a:lnTo>
                  <a:lnTo>
                    <a:pt x="2923398" y="3277553"/>
                  </a:lnTo>
                  <a:lnTo>
                    <a:pt x="2992903" y="3217568"/>
                  </a:lnTo>
                  <a:lnTo>
                    <a:pt x="3349240" y="2671869"/>
                  </a:lnTo>
                  <a:lnTo>
                    <a:pt x="3353901" y="2687959"/>
                  </a:lnTo>
                  <a:lnTo>
                    <a:pt x="3366851" y="2737812"/>
                  </a:lnTo>
                  <a:lnTo>
                    <a:pt x="3378704" y="2789345"/>
                  </a:lnTo>
                  <a:lnTo>
                    <a:pt x="3378762" y="2835713"/>
                  </a:lnTo>
                  <a:lnTo>
                    <a:pt x="3388227" y="2890903"/>
                  </a:lnTo>
                  <a:lnTo>
                    <a:pt x="3385768" y="2941125"/>
                  </a:lnTo>
                  <a:lnTo>
                    <a:pt x="3384158" y="2990048"/>
                  </a:lnTo>
                  <a:lnTo>
                    <a:pt x="3371110" y="3033257"/>
                  </a:lnTo>
                  <a:lnTo>
                    <a:pt x="3367951" y="3084552"/>
                  </a:lnTo>
                  <a:lnTo>
                    <a:pt x="3322671" y="3223579"/>
                  </a:lnTo>
                  <a:lnTo>
                    <a:pt x="3306469" y="3271619"/>
                  </a:lnTo>
                  <a:close/>
                </a:path>
                <a:path w="3388359" h="3750310">
                  <a:moveTo>
                    <a:pt x="798160" y="2789"/>
                  </a:moveTo>
                  <a:lnTo>
                    <a:pt x="313545" y="3873"/>
                  </a:lnTo>
                  <a:lnTo>
                    <a:pt x="314627" y="2217"/>
                  </a:lnTo>
                  <a:lnTo>
                    <a:pt x="798160" y="2789"/>
                  </a:lnTo>
                  <a:close/>
                </a:path>
                <a:path w="3388359" h="3750310">
                  <a:moveTo>
                    <a:pt x="3349240" y="2671869"/>
                  </a:moveTo>
                  <a:lnTo>
                    <a:pt x="3042238" y="3142016"/>
                  </a:lnTo>
                  <a:lnTo>
                    <a:pt x="3096789" y="2965563"/>
                  </a:lnTo>
                  <a:lnTo>
                    <a:pt x="3101094" y="2912513"/>
                  </a:lnTo>
                  <a:lnTo>
                    <a:pt x="3104202" y="2861297"/>
                  </a:lnTo>
                  <a:lnTo>
                    <a:pt x="3095369" y="2805139"/>
                  </a:lnTo>
                  <a:lnTo>
                    <a:pt x="3085121" y="2751149"/>
                  </a:lnTo>
                  <a:lnTo>
                    <a:pt x="3083982" y="2706437"/>
                  </a:lnTo>
                  <a:lnTo>
                    <a:pt x="3059942" y="2650340"/>
                  </a:lnTo>
                  <a:lnTo>
                    <a:pt x="3044793" y="2603854"/>
                  </a:lnTo>
                  <a:lnTo>
                    <a:pt x="3027793" y="2560204"/>
                  </a:lnTo>
                  <a:lnTo>
                    <a:pt x="2998980" y="2511415"/>
                  </a:lnTo>
                  <a:lnTo>
                    <a:pt x="2980367" y="2470233"/>
                  </a:lnTo>
                  <a:lnTo>
                    <a:pt x="2950688" y="2422772"/>
                  </a:lnTo>
                  <a:lnTo>
                    <a:pt x="2931208" y="2382919"/>
                  </a:lnTo>
                  <a:lnTo>
                    <a:pt x="2900661" y="2336787"/>
                  </a:lnTo>
                  <a:lnTo>
                    <a:pt x="2880313" y="2298262"/>
                  </a:lnTo>
                  <a:lnTo>
                    <a:pt x="2848899" y="2253457"/>
                  </a:lnTo>
                  <a:lnTo>
                    <a:pt x="2827684" y="2216261"/>
                  </a:lnTo>
                  <a:lnTo>
                    <a:pt x="2795403" y="2172785"/>
                  </a:lnTo>
                  <a:lnTo>
                    <a:pt x="2762687" y="2129973"/>
                  </a:lnTo>
                  <a:lnTo>
                    <a:pt x="2740172" y="2094768"/>
                  </a:lnTo>
                  <a:lnTo>
                    <a:pt x="2706589" y="2053284"/>
                  </a:lnTo>
                  <a:lnTo>
                    <a:pt x="2672572" y="2012465"/>
                  </a:lnTo>
                  <a:lnTo>
                    <a:pt x="2648756" y="1979253"/>
                  </a:lnTo>
                  <a:lnTo>
                    <a:pt x="2613872" y="1939761"/>
                  </a:lnTo>
                  <a:lnTo>
                    <a:pt x="2579434" y="1899587"/>
                  </a:lnTo>
                  <a:lnTo>
                    <a:pt x="2545325" y="1858909"/>
                  </a:lnTo>
                  <a:lnTo>
                    <a:pt x="2511545" y="1817728"/>
                  </a:lnTo>
                  <a:lnTo>
                    <a:pt x="2488724" y="1782991"/>
                  </a:lnTo>
                  <a:lnTo>
                    <a:pt x="2455594" y="1740813"/>
                  </a:lnTo>
                  <a:lnTo>
                    <a:pt x="2422788" y="1698141"/>
                  </a:lnTo>
                  <a:lnTo>
                    <a:pt x="2400936" y="1661920"/>
                  </a:lnTo>
                  <a:lnTo>
                    <a:pt x="2368770" y="1618267"/>
                  </a:lnTo>
                  <a:lnTo>
                    <a:pt x="2336921" y="1574127"/>
                  </a:lnTo>
                  <a:lnTo>
                    <a:pt x="2316023" y="1536446"/>
                  </a:lnTo>
                  <a:lnTo>
                    <a:pt x="2284805" y="1491341"/>
                  </a:lnTo>
                  <a:lnTo>
                    <a:pt x="2253900" y="1445757"/>
                  </a:lnTo>
                  <a:lnTo>
                    <a:pt x="2233939" y="1406640"/>
                  </a:lnTo>
                  <a:lnTo>
                    <a:pt x="2203654" y="1360106"/>
                  </a:lnTo>
                  <a:lnTo>
                    <a:pt x="2184310" y="1320045"/>
                  </a:lnTo>
                  <a:lnTo>
                    <a:pt x="2154638" y="1272572"/>
                  </a:lnTo>
                  <a:lnTo>
                    <a:pt x="2135904" y="1231577"/>
                  </a:lnTo>
                  <a:lnTo>
                    <a:pt x="2117472" y="1190119"/>
                  </a:lnTo>
                  <a:lnTo>
                    <a:pt x="2088707" y="1141257"/>
                  </a:lnTo>
                  <a:lnTo>
                    <a:pt x="2070875" y="1098881"/>
                  </a:lnTo>
                  <a:lnTo>
                    <a:pt x="2042706" y="1049106"/>
                  </a:lnTo>
                  <a:lnTo>
                    <a:pt x="2025466" y="1005822"/>
                  </a:lnTo>
                  <a:lnTo>
                    <a:pt x="2008520" y="962088"/>
                  </a:lnTo>
                  <a:lnTo>
                    <a:pt x="1981233" y="910964"/>
                  </a:lnTo>
                  <a:lnTo>
                    <a:pt x="1964869" y="866338"/>
                  </a:lnTo>
                  <a:lnTo>
                    <a:pt x="1948794" y="821271"/>
                  </a:lnTo>
                  <a:lnTo>
                    <a:pt x="1933007" y="775764"/>
                  </a:lnTo>
                  <a:lnTo>
                    <a:pt x="1917504" y="729820"/>
                  </a:lnTo>
                  <a:lnTo>
                    <a:pt x="1876198" y="630479"/>
                  </a:lnTo>
                  <a:lnTo>
                    <a:pt x="1861116" y="583890"/>
                  </a:lnTo>
                  <a:lnTo>
                    <a:pt x="1846407" y="536732"/>
                  </a:lnTo>
                  <a:lnTo>
                    <a:pt x="1832069" y="489004"/>
                  </a:lnTo>
                  <a:lnTo>
                    <a:pt x="1818103" y="440708"/>
                  </a:lnTo>
                  <a:lnTo>
                    <a:pt x="1804508" y="391842"/>
                  </a:lnTo>
                  <a:lnTo>
                    <a:pt x="1801919" y="349350"/>
                  </a:lnTo>
                  <a:lnTo>
                    <a:pt x="1789068" y="299346"/>
                  </a:lnTo>
                  <a:lnTo>
                    <a:pt x="1776589" y="248772"/>
                  </a:lnTo>
                  <a:lnTo>
                    <a:pt x="1775115" y="204573"/>
                  </a:lnTo>
                  <a:lnTo>
                    <a:pt x="1763379" y="152861"/>
                  </a:lnTo>
                  <a:lnTo>
                    <a:pt x="1762648" y="107523"/>
                  </a:lnTo>
                  <a:lnTo>
                    <a:pt x="1751655" y="54673"/>
                  </a:lnTo>
                  <a:lnTo>
                    <a:pt x="1751668" y="8196"/>
                  </a:lnTo>
                  <a:lnTo>
                    <a:pt x="1754460" y="3922"/>
                  </a:lnTo>
                  <a:lnTo>
                    <a:pt x="798160" y="2789"/>
                  </a:lnTo>
                  <a:lnTo>
                    <a:pt x="2045210" y="0"/>
                  </a:lnTo>
                  <a:lnTo>
                    <a:pt x="2045706" y="45697"/>
                  </a:lnTo>
                  <a:lnTo>
                    <a:pt x="2055295" y="100696"/>
                  </a:lnTo>
                  <a:lnTo>
                    <a:pt x="2054784" y="147936"/>
                  </a:lnTo>
                  <a:lnTo>
                    <a:pt x="2065452" y="201284"/>
                  </a:lnTo>
                  <a:lnTo>
                    <a:pt x="2076678" y="253776"/>
                  </a:lnTo>
                  <a:lnTo>
                    <a:pt x="2088475" y="305394"/>
                  </a:lnTo>
                  <a:lnTo>
                    <a:pt x="2100856" y="356119"/>
                  </a:lnTo>
                  <a:lnTo>
                    <a:pt x="2113834" y="405930"/>
                  </a:lnTo>
                  <a:lnTo>
                    <a:pt x="2127420" y="454808"/>
                  </a:lnTo>
                  <a:lnTo>
                    <a:pt x="2141628" y="502734"/>
                  </a:lnTo>
                  <a:lnTo>
                    <a:pt x="2156471" y="549689"/>
                  </a:lnTo>
                  <a:lnTo>
                    <a:pt x="2171961" y="595652"/>
                  </a:lnTo>
                  <a:lnTo>
                    <a:pt x="2189487" y="638497"/>
                  </a:lnTo>
                  <a:lnTo>
                    <a:pt x="2216776" y="689619"/>
                  </a:lnTo>
                  <a:lnTo>
                    <a:pt x="2232560" y="735132"/>
                  </a:lnTo>
                  <a:lnTo>
                    <a:pt x="2262508" y="828639"/>
                  </a:lnTo>
                  <a:lnTo>
                    <a:pt x="2277963" y="874655"/>
                  </a:lnTo>
                  <a:lnTo>
                    <a:pt x="2293840" y="920026"/>
                  </a:lnTo>
                  <a:lnTo>
                    <a:pt x="2320774" y="971692"/>
                  </a:lnTo>
                  <a:lnTo>
                    <a:pt x="2337499" y="1015764"/>
                  </a:lnTo>
                  <a:lnTo>
                    <a:pt x="2354651" y="1059182"/>
                  </a:lnTo>
                  <a:lnTo>
                    <a:pt x="2372232" y="1101943"/>
                  </a:lnTo>
                  <a:lnTo>
                    <a:pt x="2400877" y="1150989"/>
                  </a:lnTo>
                  <a:lnTo>
                    <a:pt x="2419320" y="1192430"/>
                  </a:lnTo>
                  <a:lnTo>
                    <a:pt x="2448831" y="1240149"/>
                  </a:lnTo>
                  <a:lnTo>
                    <a:pt x="2468143" y="1280258"/>
                  </a:lnTo>
                  <a:lnTo>
                    <a:pt x="2498527" y="1326641"/>
                  </a:lnTo>
                  <a:lnTo>
                    <a:pt x="2518716" y="1365408"/>
                  </a:lnTo>
                  <a:lnTo>
                    <a:pt x="2549980" y="1410444"/>
                  </a:lnTo>
                  <a:lnTo>
                    <a:pt x="2571052" y="1447858"/>
                  </a:lnTo>
                  <a:lnTo>
                    <a:pt x="2603203" y="1491535"/>
                  </a:lnTo>
                  <a:lnTo>
                    <a:pt x="2635799" y="1534530"/>
                  </a:lnTo>
                  <a:lnTo>
                    <a:pt x="2658210" y="1569894"/>
                  </a:lnTo>
                  <a:lnTo>
                    <a:pt x="2691704" y="1611515"/>
                  </a:lnTo>
                  <a:lnTo>
                    <a:pt x="2725649" y="1652444"/>
                  </a:lnTo>
                  <a:lnTo>
                    <a:pt x="2759159" y="1694039"/>
                  </a:lnTo>
                  <a:lnTo>
                    <a:pt x="2782004" y="1728738"/>
                  </a:lnTo>
                  <a:lnTo>
                    <a:pt x="2815421" y="1770476"/>
                  </a:lnTo>
                  <a:lnTo>
                    <a:pt x="2848744" y="1812358"/>
                  </a:lnTo>
                  <a:lnTo>
                    <a:pt x="2881942" y="1854431"/>
                  </a:lnTo>
                  <a:lnTo>
                    <a:pt x="2914984" y="1896743"/>
                  </a:lnTo>
                  <a:lnTo>
                    <a:pt x="2937205" y="1932398"/>
                  </a:lnTo>
                  <a:lnTo>
                    <a:pt x="2969841" y="1975332"/>
                  </a:lnTo>
                  <a:lnTo>
                    <a:pt x="3002228" y="2018647"/>
                  </a:lnTo>
                  <a:lnTo>
                    <a:pt x="3034334" y="2062393"/>
                  </a:lnTo>
                  <a:lnTo>
                    <a:pt x="3066127" y="2106617"/>
                  </a:lnTo>
                  <a:lnTo>
                    <a:pt x="3086944" y="2144423"/>
                  </a:lnTo>
                  <a:lnTo>
                    <a:pt x="3118020" y="2189746"/>
                  </a:lnTo>
                  <a:lnTo>
                    <a:pt x="3148690" y="2235690"/>
                  </a:lnTo>
                  <a:lnTo>
                    <a:pt x="3168290" y="2275360"/>
                  </a:lnTo>
                  <a:lnTo>
                    <a:pt x="3198055" y="2322690"/>
                  </a:lnTo>
                  <a:lnTo>
                    <a:pt x="3227320" y="2370785"/>
                  </a:lnTo>
                  <a:lnTo>
                    <a:pt x="3246143" y="2411645"/>
                  </a:lnTo>
                  <a:lnTo>
                    <a:pt x="3264320" y="2453493"/>
                  </a:lnTo>
                  <a:lnTo>
                    <a:pt x="3292421" y="2503372"/>
                  </a:lnTo>
                  <a:lnTo>
                    <a:pt x="3309114" y="2547493"/>
                  </a:lnTo>
                  <a:lnTo>
                    <a:pt x="3324968" y="2592898"/>
                  </a:lnTo>
                  <a:lnTo>
                    <a:pt x="3339919" y="2639688"/>
                  </a:lnTo>
                  <a:lnTo>
                    <a:pt x="3349240" y="2671869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91197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3338703"/>
            <a:ext cx="5659120" cy="2918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b="1" spc="75" dirty="0">
                <a:solidFill>
                  <a:srgbClr val="3C3333"/>
                </a:solidFill>
                <a:latin typeface="Arial"/>
                <a:cs typeface="Arial"/>
              </a:rPr>
              <a:t>WRITE </a:t>
            </a:r>
            <a:r>
              <a:rPr sz="6000" b="1" spc="-90" dirty="0">
                <a:solidFill>
                  <a:srgbClr val="3C3333"/>
                </a:solidFill>
                <a:latin typeface="Arial"/>
                <a:cs typeface="Arial"/>
              </a:rPr>
              <a:t>YOUR </a:t>
            </a:r>
            <a:r>
              <a:rPr sz="6000" b="1" spc="-85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55" dirty="0">
                <a:solidFill>
                  <a:srgbClr val="3C3333"/>
                </a:solidFill>
                <a:latin typeface="Arial"/>
                <a:cs typeface="Arial"/>
              </a:rPr>
              <a:t>TOPIC</a:t>
            </a:r>
            <a:r>
              <a:rPr sz="6000" b="1" spc="-9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80" dirty="0">
                <a:solidFill>
                  <a:srgbClr val="3C3333"/>
                </a:solidFill>
                <a:latin typeface="Arial"/>
                <a:cs typeface="Arial"/>
              </a:rPr>
              <a:t>OR</a:t>
            </a:r>
            <a:r>
              <a:rPr sz="6000" b="1" spc="-90" dirty="0">
                <a:solidFill>
                  <a:srgbClr val="3C3333"/>
                </a:solidFill>
                <a:latin typeface="Arial"/>
                <a:cs typeface="Arial"/>
              </a:rPr>
              <a:t> </a:t>
            </a:r>
            <a:r>
              <a:rPr sz="6000" b="1" spc="-35" dirty="0">
                <a:solidFill>
                  <a:srgbClr val="3C3333"/>
                </a:solidFill>
                <a:latin typeface="Arial"/>
                <a:cs typeface="Arial"/>
              </a:rPr>
              <a:t>IDEA</a:t>
            </a:r>
            <a:endParaRPr sz="6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60"/>
              </a:spcBef>
            </a:pPr>
            <a:r>
              <a:rPr sz="2600" spc="-70" dirty="0">
                <a:solidFill>
                  <a:srgbClr val="3C3333"/>
                </a:solidFill>
                <a:latin typeface="Trebuchet MS"/>
                <a:cs typeface="Trebuchet MS"/>
              </a:rPr>
              <a:t>Elaborate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3C3333"/>
                </a:solidFill>
                <a:latin typeface="Trebuchet MS"/>
                <a:cs typeface="Trebuchet MS"/>
              </a:rPr>
              <a:t>on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what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3C3333"/>
                </a:solidFill>
                <a:latin typeface="Trebuchet MS"/>
                <a:cs typeface="Trebuchet MS"/>
              </a:rPr>
              <a:t>you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want</a:t>
            </a:r>
            <a:r>
              <a:rPr sz="26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Trebuchet MS"/>
                <a:cs typeface="Trebuchet MS"/>
              </a:rPr>
              <a:t>to</a:t>
            </a:r>
            <a:r>
              <a:rPr sz="26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discuss.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8320" y="9116066"/>
            <a:ext cx="89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Microsoft Sans Serif"/>
                <a:cs typeface="Microsoft Sans Serif"/>
              </a:rPr>
              <a:t>Item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91370" y="9116066"/>
            <a:ext cx="89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Microsoft Sans Serif"/>
                <a:cs typeface="Microsoft Sans Serif"/>
              </a:rPr>
              <a:t>Item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34419" y="9116066"/>
            <a:ext cx="89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Microsoft Sans Serif"/>
                <a:cs typeface="Microsoft Sans Serif"/>
              </a:rPr>
              <a:t>Item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3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7469" y="9116066"/>
            <a:ext cx="89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Microsoft Sans Serif"/>
                <a:cs typeface="Microsoft Sans Serif"/>
              </a:rPr>
              <a:t>Item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4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20519" y="9116066"/>
            <a:ext cx="89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Microsoft Sans Serif"/>
                <a:cs typeface="Microsoft Sans Serif"/>
              </a:rPr>
              <a:t>Item</a:t>
            </a:r>
            <a:r>
              <a:rPr sz="2400" spc="-90" dirty="0">
                <a:latin typeface="Microsoft Sans Serif"/>
                <a:cs typeface="Microsoft Sans Serif"/>
              </a:rPr>
              <a:t> </a:t>
            </a:r>
            <a:r>
              <a:rPr sz="2400" spc="35" dirty="0">
                <a:latin typeface="Microsoft Sans Serif"/>
                <a:cs typeface="Microsoft Sans Serif"/>
              </a:rPr>
              <a:t>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23701" y="1267786"/>
            <a:ext cx="7715250" cy="9525"/>
          </a:xfrm>
          <a:custGeom>
            <a:avLst/>
            <a:gdLst/>
            <a:ahLst/>
            <a:cxnLst/>
            <a:rect l="l" t="t" r="r" b="b"/>
            <a:pathLst>
              <a:path w="7715250" h="9525">
                <a:moveTo>
                  <a:pt x="7715249" y="9524"/>
                </a:moveTo>
                <a:lnTo>
                  <a:pt x="0" y="9524"/>
                </a:lnTo>
                <a:lnTo>
                  <a:pt x="0" y="0"/>
                </a:lnTo>
                <a:lnTo>
                  <a:pt x="7715249" y="0"/>
                </a:lnTo>
                <a:lnTo>
                  <a:pt x="7715249" y="9524"/>
                </a:lnTo>
                <a:close/>
              </a:path>
            </a:pathLst>
          </a:custGeom>
          <a:solidFill>
            <a:srgbClr val="000000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9723701" y="2150753"/>
            <a:ext cx="7715250" cy="6886575"/>
            <a:chOff x="9723701" y="2150753"/>
            <a:chExt cx="7715250" cy="6886575"/>
          </a:xfrm>
        </p:grpSpPr>
        <p:sp>
          <p:nvSpPr>
            <p:cNvPr id="11" name="object 11"/>
            <p:cNvSpPr/>
            <p:nvPr/>
          </p:nvSpPr>
          <p:spPr>
            <a:xfrm>
              <a:off x="9723692" y="2810839"/>
              <a:ext cx="7715250" cy="4638675"/>
            </a:xfrm>
            <a:custGeom>
              <a:avLst/>
              <a:gdLst/>
              <a:ahLst/>
              <a:cxnLst/>
              <a:rect l="l" t="t" r="r" b="b"/>
              <a:pathLst>
                <a:path w="7715250" h="4638675">
                  <a:moveTo>
                    <a:pt x="7715250" y="4629150"/>
                  </a:moveTo>
                  <a:lnTo>
                    <a:pt x="0" y="4629150"/>
                  </a:lnTo>
                  <a:lnTo>
                    <a:pt x="0" y="4638675"/>
                  </a:lnTo>
                  <a:lnTo>
                    <a:pt x="7715250" y="4638675"/>
                  </a:lnTo>
                  <a:lnTo>
                    <a:pt x="7715250" y="4629150"/>
                  </a:lnTo>
                  <a:close/>
                </a:path>
                <a:path w="7715250" h="4638675">
                  <a:moveTo>
                    <a:pt x="7715250" y="3086100"/>
                  </a:moveTo>
                  <a:lnTo>
                    <a:pt x="0" y="3086100"/>
                  </a:lnTo>
                  <a:lnTo>
                    <a:pt x="0" y="3095625"/>
                  </a:lnTo>
                  <a:lnTo>
                    <a:pt x="7715250" y="3095625"/>
                  </a:lnTo>
                  <a:lnTo>
                    <a:pt x="7715250" y="3086100"/>
                  </a:lnTo>
                  <a:close/>
                </a:path>
                <a:path w="7715250" h="4638675">
                  <a:moveTo>
                    <a:pt x="7715250" y="1543050"/>
                  </a:moveTo>
                  <a:lnTo>
                    <a:pt x="0" y="1543050"/>
                  </a:lnTo>
                  <a:lnTo>
                    <a:pt x="0" y="1552575"/>
                  </a:lnTo>
                  <a:lnTo>
                    <a:pt x="7715250" y="1552575"/>
                  </a:lnTo>
                  <a:lnTo>
                    <a:pt x="7715250" y="1543050"/>
                  </a:lnTo>
                  <a:close/>
                </a:path>
                <a:path w="7715250" h="4638675">
                  <a:moveTo>
                    <a:pt x="771525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7715250" y="9525"/>
                  </a:lnTo>
                  <a:lnTo>
                    <a:pt x="7715250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23701" y="8983035"/>
              <a:ext cx="7715250" cy="9525"/>
            </a:xfrm>
            <a:custGeom>
              <a:avLst/>
              <a:gdLst/>
              <a:ahLst/>
              <a:cxnLst/>
              <a:rect l="l" t="t" r="r" b="b"/>
              <a:pathLst>
                <a:path w="7715250" h="9525">
                  <a:moveTo>
                    <a:pt x="771524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7715249" y="0"/>
                  </a:lnTo>
                  <a:lnTo>
                    <a:pt x="7715249" y="9524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47605" y="2150757"/>
              <a:ext cx="6267450" cy="6886575"/>
            </a:xfrm>
            <a:custGeom>
              <a:avLst/>
              <a:gdLst/>
              <a:ahLst/>
              <a:cxnLst/>
              <a:rect l="l" t="t" r="r" b="b"/>
              <a:pathLst>
                <a:path w="6267450" h="6886575">
                  <a:moveTo>
                    <a:pt x="6267424" y="47637"/>
                  </a:moveTo>
                  <a:lnTo>
                    <a:pt x="6263691" y="29095"/>
                  </a:lnTo>
                  <a:lnTo>
                    <a:pt x="6261824" y="26339"/>
                  </a:lnTo>
                  <a:lnTo>
                    <a:pt x="6253480" y="13957"/>
                  </a:lnTo>
                  <a:lnTo>
                    <a:pt x="6238341" y="3746"/>
                  </a:lnTo>
                  <a:lnTo>
                    <a:pt x="6219799" y="0"/>
                  </a:lnTo>
                  <a:lnTo>
                    <a:pt x="6201270" y="3746"/>
                  </a:lnTo>
                  <a:lnTo>
                    <a:pt x="6186132" y="13957"/>
                  </a:lnTo>
                  <a:lnTo>
                    <a:pt x="6175921" y="29095"/>
                  </a:lnTo>
                  <a:lnTo>
                    <a:pt x="6172174" y="47637"/>
                  </a:lnTo>
                  <a:lnTo>
                    <a:pt x="6174029" y="56819"/>
                  </a:lnTo>
                  <a:lnTo>
                    <a:pt x="4696384" y="1239266"/>
                  </a:lnTo>
                  <a:lnTo>
                    <a:pt x="4695291" y="1238529"/>
                  </a:lnTo>
                  <a:lnTo>
                    <a:pt x="4676762" y="1234782"/>
                  </a:lnTo>
                  <a:lnTo>
                    <a:pt x="4658220" y="1238529"/>
                  </a:lnTo>
                  <a:lnTo>
                    <a:pt x="4643082" y="1248740"/>
                  </a:lnTo>
                  <a:lnTo>
                    <a:pt x="4632871" y="1263878"/>
                  </a:lnTo>
                  <a:lnTo>
                    <a:pt x="4629137" y="1282420"/>
                  </a:lnTo>
                  <a:lnTo>
                    <a:pt x="4629772" y="1285633"/>
                  </a:lnTo>
                  <a:lnTo>
                    <a:pt x="3158350" y="2168728"/>
                  </a:lnTo>
                  <a:lnTo>
                    <a:pt x="3152254" y="2164613"/>
                  </a:lnTo>
                  <a:lnTo>
                    <a:pt x="3133712" y="2160867"/>
                  </a:lnTo>
                  <a:lnTo>
                    <a:pt x="3115183" y="2164613"/>
                  </a:lnTo>
                  <a:lnTo>
                    <a:pt x="3100044" y="2174824"/>
                  </a:lnTo>
                  <a:lnTo>
                    <a:pt x="3089833" y="2189962"/>
                  </a:lnTo>
                  <a:lnTo>
                    <a:pt x="3086087" y="2208504"/>
                  </a:lnTo>
                  <a:lnTo>
                    <a:pt x="3089833" y="2227046"/>
                  </a:lnTo>
                  <a:lnTo>
                    <a:pt x="3091916" y="2230158"/>
                  </a:lnTo>
                  <a:lnTo>
                    <a:pt x="1597380" y="4323092"/>
                  </a:lnTo>
                  <a:lnTo>
                    <a:pt x="1556994" y="4335691"/>
                  </a:lnTo>
                  <a:lnTo>
                    <a:pt x="1543050" y="4369371"/>
                  </a:lnTo>
                  <a:lnTo>
                    <a:pt x="1546796" y="4387913"/>
                  </a:lnTo>
                  <a:lnTo>
                    <a:pt x="1550428" y="4393336"/>
                  </a:lnTo>
                  <a:lnTo>
                    <a:pt x="51612" y="6792112"/>
                  </a:lnTo>
                  <a:lnTo>
                    <a:pt x="13957" y="6805257"/>
                  </a:lnTo>
                  <a:lnTo>
                    <a:pt x="0" y="6838937"/>
                  </a:lnTo>
                  <a:lnTo>
                    <a:pt x="3746" y="6857479"/>
                  </a:lnTo>
                  <a:lnTo>
                    <a:pt x="13957" y="6872630"/>
                  </a:lnTo>
                  <a:lnTo>
                    <a:pt x="29095" y="6882828"/>
                  </a:lnTo>
                  <a:lnTo>
                    <a:pt x="47625" y="6886575"/>
                  </a:lnTo>
                  <a:lnTo>
                    <a:pt x="66167" y="6882828"/>
                  </a:lnTo>
                  <a:lnTo>
                    <a:pt x="81305" y="6872630"/>
                  </a:lnTo>
                  <a:lnTo>
                    <a:pt x="89738" y="6860108"/>
                  </a:lnTo>
                  <a:lnTo>
                    <a:pt x="91516" y="6857479"/>
                  </a:lnTo>
                  <a:lnTo>
                    <a:pt x="95250" y="6838937"/>
                  </a:lnTo>
                  <a:lnTo>
                    <a:pt x="91516" y="6820395"/>
                  </a:lnTo>
                  <a:lnTo>
                    <a:pt x="87871" y="6814985"/>
                  </a:lnTo>
                  <a:lnTo>
                    <a:pt x="1586687" y="4416209"/>
                  </a:lnTo>
                  <a:lnTo>
                    <a:pt x="1624342" y="4403064"/>
                  </a:lnTo>
                  <a:lnTo>
                    <a:pt x="1638300" y="4369371"/>
                  </a:lnTo>
                  <a:lnTo>
                    <a:pt x="1634553" y="4350829"/>
                  </a:lnTo>
                  <a:lnTo>
                    <a:pt x="1632470" y="4347730"/>
                  </a:lnTo>
                  <a:lnTo>
                    <a:pt x="3126994" y="2254796"/>
                  </a:lnTo>
                  <a:lnTo>
                    <a:pt x="3133712" y="2256142"/>
                  </a:lnTo>
                  <a:lnTo>
                    <a:pt x="3152254" y="2252408"/>
                  </a:lnTo>
                  <a:lnTo>
                    <a:pt x="3167392" y="2242197"/>
                  </a:lnTo>
                  <a:lnTo>
                    <a:pt x="3175787" y="2229739"/>
                  </a:lnTo>
                  <a:lnTo>
                    <a:pt x="3177603" y="2227046"/>
                  </a:lnTo>
                  <a:lnTo>
                    <a:pt x="3181337" y="2208504"/>
                  </a:lnTo>
                  <a:lnTo>
                    <a:pt x="3180689" y="2205317"/>
                  </a:lnTo>
                  <a:lnTo>
                    <a:pt x="4652124" y="1322209"/>
                  </a:lnTo>
                  <a:lnTo>
                    <a:pt x="4658220" y="1326311"/>
                  </a:lnTo>
                  <a:lnTo>
                    <a:pt x="4676762" y="1330058"/>
                  </a:lnTo>
                  <a:lnTo>
                    <a:pt x="4695291" y="1326311"/>
                  </a:lnTo>
                  <a:lnTo>
                    <a:pt x="4710430" y="1316113"/>
                  </a:lnTo>
                  <a:lnTo>
                    <a:pt x="4718774" y="1303731"/>
                  </a:lnTo>
                  <a:lnTo>
                    <a:pt x="4720641" y="1300962"/>
                  </a:lnTo>
                  <a:lnTo>
                    <a:pt x="4724387" y="1282420"/>
                  </a:lnTo>
                  <a:lnTo>
                    <a:pt x="4722533" y="1273251"/>
                  </a:lnTo>
                  <a:lnTo>
                    <a:pt x="6200178" y="90805"/>
                  </a:lnTo>
                  <a:lnTo>
                    <a:pt x="6201270" y="91541"/>
                  </a:lnTo>
                  <a:lnTo>
                    <a:pt x="6219799" y="95275"/>
                  </a:lnTo>
                  <a:lnTo>
                    <a:pt x="6238341" y="91541"/>
                  </a:lnTo>
                  <a:lnTo>
                    <a:pt x="6253480" y="81330"/>
                  </a:lnTo>
                  <a:lnTo>
                    <a:pt x="6263691" y="66179"/>
                  </a:lnTo>
                  <a:lnTo>
                    <a:pt x="6267424" y="47637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47605" y="2768154"/>
              <a:ext cx="6267450" cy="4726305"/>
            </a:xfrm>
            <a:custGeom>
              <a:avLst/>
              <a:gdLst/>
              <a:ahLst/>
              <a:cxnLst/>
              <a:rect l="l" t="t" r="r" b="b"/>
              <a:pathLst>
                <a:path w="6267450" h="4726305">
                  <a:moveTo>
                    <a:pt x="6267424" y="47637"/>
                  </a:moveTo>
                  <a:lnTo>
                    <a:pt x="6263691" y="29095"/>
                  </a:lnTo>
                  <a:lnTo>
                    <a:pt x="6261798" y="26289"/>
                  </a:lnTo>
                  <a:lnTo>
                    <a:pt x="6253480" y="13944"/>
                  </a:lnTo>
                  <a:lnTo>
                    <a:pt x="6238341" y="3733"/>
                  </a:lnTo>
                  <a:lnTo>
                    <a:pt x="6219799" y="0"/>
                  </a:lnTo>
                  <a:lnTo>
                    <a:pt x="6201270" y="3733"/>
                  </a:lnTo>
                  <a:lnTo>
                    <a:pt x="6186132" y="13944"/>
                  </a:lnTo>
                  <a:lnTo>
                    <a:pt x="6175921" y="29095"/>
                  </a:lnTo>
                  <a:lnTo>
                    <a:pt x="6172174" y="47637"/>
                  </a:lnTo>
                  <a:lnTo>
                    <a:pt x="6175921" y="66179"/>
                  </a:lnTo>
                  <a:lnTo>
                    <a:pt x="6176162" y="66535"/>
                  </a:lnTo>
                  <a:lnTo>
                    <a:pt x="4686846" y="1854200"/>
                  </a:lnTo>
                  <a:lnTo>
                    <a:pt x="4643082" y="1866125"/>
                  </a:lnTo>
                  <a:lnTo>
                    <a:pt x="4629137" y="1899805"/>
                  </a:lnTo>
                  <a:lnTo>
                    <a:pt x="4630979" y="1908987"/>
                  </a:lnTo>
                  <a:lnTo>
                    <a:pt x="3153346" y="3091434"/>
                  </a:lnTo>
                  <a:lnTo>
                    <a:pt x="3152254" y="3090697"/>
                  </a:lnTo>
                  <a:lnTo>
                    <a:pt x="3133712" y="3086951"/>
                  </a:lnTo>
                  <a:lnTo>
                    <a:pt x="3115183" y="3090697"/>
                  </a:lnTo>
                  <a:lnTo>
                    <a:pt x="3100044" y="3100908"/>
                  </a:lnTo>
                  <a:lnTo>
                    <a:pt x="3089833" y="3116046"/>
                  </a:lnTo>
                  <a:lnTo>
                    <a:pt x="3086963" y="3130219"/>
                  </a:lnTo>
                  <a:lnTo>
                    <a:pt x="1621675" y="3716490"/>
                  </a:lnTo>
                  <a:lnTo>
                    <a:pt x="1609204" y="3708082"/>
                  </a:lnTo>
                  <a:lnTo>
                    <a:pt x="1590675" y="3704336"/>
                  </a:lnTo>
                  <a:lnTo>
                    <a:pt x="1572133" y="3708082"/>
                  </a:lnTo>
                  <a:lnTo>
                    <a:pt x="1556994" y="3718293"/>
                  </a:lnTo>
                  <a:lnTo>
                    <a:pt x="1546796" y="3733431"/>
                  </a:lnTo>
                  <a:lnTo>
                    <a:pt x="1543050" y="3751973"/>
                  </a:lnTo>
                  <a:lnTo>
                    <a:pt x="1543685" y="3755186"/>
                  </a:lnTo>
                  <a:lnTo>
                    <a:pt x="72263" y="4638281"/>
                  </a:lnTo>
                  <a:lnTo>
                    <a:pt x="66167" y="4634166"/>
                  </a:lnTo>
                  <a:lnTo>
                    <a:pt x="47625" y="4630420"/>
                  </a:lnTo>
                  <a:lnTo>
                    <a:pt x="29095" y="4634166"/>
                  </a:lnTo>
                  <a:lnTo>
                    <a:pt x="13957" y="4644377"/>
                  </a:lnTo>
                  <a:lnTo>
                    <a:pt x="3746" y="4659515"/>
                  </a:lnTo>
                  <a:lnTo>
                    <a:pt x="0" y="4678070"/>
                  </a:lnTo>
                  <a:lnTo>
                    <a:pt x="3746" y="4696612"/>
                  </a:lnTo>
                  <a:lnTo>
                    <a:pt x="13957" y="4711751"/>
                  </a:lnTo>
                  <a:lnTo>
                    <a:pt x="29095" y="4721961"/>
                  </a:lnTo>
                  <a:lnTo>
                    <a:pt x="47625" y="4725708"/>
                  </a:lnTo>
                  <a:lnTo>
                    <a:pt x="66167" y="4721961"/>
                  </a:lnTo>
                  <a:lnTo>
                    <a:pt x="81305" y="4711751"/>
                  </a:lnTo>
                  <a:lnTo>
                    <a:pt x="89700" y="4699292"/>
                  </a:lnTo>
                  <a:lnTo>
                    <a:pt x="91516" y="4696612"/>
                  </a:lnTo>
                  <a:lnTo>
                    <a:pt x="95250" y="4678070"/>
                  </a:lnTo>
                  <a:lnTo>
                    <a:pt x="94615" y="4674870"/>
                  </a:lnTo>
                  <a:lnTo>
                    <a:pt x="1566037" y="3791775"/>
                  </a:lnTo>
                  <a:lnTo>
                    <a:pt x="1572133" y="3795877"/>
                  </a:lnTo>
                  <a:lnTo>
                    <a:pt x="1590675" y="3799611"/>
                  </a:lnTo>
                  <a:lnTo>
                    <a:pt x="1609204" y="3795877"/>
                  </a:lnTo>
                  <a:lnTo>
                    <a:pt x="1624342" y="3785666"/>
                  </a:lnTo>
                  <a:lnTo>
                    <a:pt x="1632597" y="3773411"/>
                  </a:lnTo>
                  <a:lnTo>
                    <a:pt x="1634553" y="3770515"/>
                  </a:lnTo>
                  <a:lnTo>
                    <a:pt x="1637411" y="3756368"/>
                  </a:lnTo>
                  <a:lnTo>
                    <a:pt x="3102711" y="3170085"/>
                  </a:lnTo>
                  <a:lnTo>
                    <a:pt x="3115183" y="3178479"/>
                  </a:lnTo>
                  <a:lnTo>
                    <a:pt x="3133712" y="3182226"/>
                  </a:lnTo>
                  <a:lnTo>
                    <a:pt x="3175736" y="3155899"/>
                  </a:lnTo>
                  <a:lnTo>
                    <a:pt x="3181337" y="3134588"/>
                  </a:lnTo>
                  <a:lnTo>
                    <a:pt x="3179483" y="3125406"/>
                  </a:lnTo>
                  <a:lnTo>
                    <a:pt x="4657128" y="1942973"/>
                  </a:lnTo>
                  <a:lnTo>
                    <a:pt x="4658220" y="1943696"/>
                  </a:lnTo>
                  <a:lnTo>
                    <a:pt x="4676762" y="1947443"/>
                  </a:lnTo>
                  <a:lnTo>
                    <a:pt x="4695291" y="1943696"/>
                  </a:lnTo>
                  <a:lnTo>
                    <a:pt x="4710430" y="1933486"/>
                  </a:lnTo>
                  <a:lnTo>
                    <a:pt x="4718748" y="1921154"/>
                  </a:lnTo>
                  <a:lnTo>
                    <a:pt x="4720641" y="1918347"/>
                  </a:lnTo>
                  <a:lnTo>
                    <a:pt x="4724387" y="1899805"/>
                  </a:lnTo>
                  <a:lnTo>
                    <a:pt x="4720641" y="1881263"/>
                  </a:lnTo>
                  <a:lnTo>
                    <a:pt x="4720399" y="1880908"/>
                  </a:lnTo>
                  <a:lnTo>
                    <a:pt x="6209716" y="93230"/>
                  </a:lnTo>
                  <a:lnTo>
                    <a:pt x="6219799" y="95275"/>
                  </a:lnTo>
                  <a:lnTo>
                    <a:pt x="6238341" y="91528"/>
                  </a:lnTo>
                  <a:lnTo>
                    <a:pt x="6253480" y="81318"/>
                  </a:lnTo>
                  <a:lnTo>
                    <a:pt x="6263691" y="66179"/>
                  </a:lnTo>
                  <a:lnTo>
                    <a:pt x="6267424" y="47637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47605" y="6472491"/>
              <a:ext cx="6267450" cy="1330325"/>
            </a:xfrm>
            <a:custGeom>
              <a:avLst/>
              <a:gdLst/>
              <a:ahLst/>
              <a:cxnLst/>
              <a:rect l="l" t="t" r="r" b="b"/>
              <a:pathLst>
                <a:path w="6267450" h="1330325">
                  <a:moveTo>
                    <a:pt x="6267424" y="47637"/>
                  </a:moveTo>
                  <a:lnTo>
                    <a:pt x="6263691" y="29095"/>
                  </a:lnTo>
                  <a:lnTo>
                    <a:pt x="6261735" y="26200"/>
                  </a:lnTo>
                  <a:lnTo>
                    <a:pt x="6253480" y="13957"/>
                  </a:lnTo>
                  <a:lnTo>
                    <a:pt x="6238341" y="3746"/>
                  </a:lnTo>
                  <a:lnTo>
                    <a:pt x="6219799" y="0"/>
                  </a:lnTo>
                  <a:lnTo>
                    <a:pt x="6201270" y="3746"/>
                  </a:lnTo>
                  <a:lnTo>
                    <a:pt x="6186132" y="13957"/>
                  </a:lnTo>
                  <a:lnTo>
                    <a:pt x="6177877" y="26200"/>
                  </a:lnTo>
                  <a:lnTo>
                    <a:pt x="4718685" y="26200"/>
                  </a:lnTo>
                  <a:lnTo>
                    <a:pt x="4710430" y="13957"/>
                  </a:lnTo>
                  <a:lnTo>
                    <a:pt x="4695291" y="3746"/>
                  </a:lnTo>
                  <a:lnTo>
                    <a:pt x="4676762" y="0"/>
                  </a:lnTo>
                  <a:lnTo>
                    <a:pt x="4658220" y="3746"/>
                  </a:lnTo>
                  <a:lnTo>
                    <a:pt x="4643082" y="13957"/>
                  </a:lnTo>
                  <a:lnTo>
                    <a:pt x="4632871" y="29095"/>
                  </a:lnTo>
                  <a:lnTo>
                    <a:pt x="4629137" y="47637"/>
                  </a:lnTo>
                  <a:lnTo>
                    <a:pt x="4629772" y="50850"/>
                  </a:lnTo>
                  <a:lnTo>
                    <a:pt x="3158350" y="933945"/>
                  </a:lnTo>
                  <a:lnTo>
                    <a:pt x="3152254" y="929830"/>
                  </a:lnTo>
                  <a:lnTo>
                    <a:pt x="3133712" y="926084"/>
                  </a:lnTo>
                  <a:lnTo>
                    <a:pt x="3115183" y="929830"/>
                  </a:lnTo>
                  <a:lnTo>
                    <a:pt x="3100044" y="940041"/>
                  </a:lnTo>
                  <a:lnTo>
                    <a:pt x="3089833" y="955179"/>
                  </a:lnTo>
                  <a:lnTo>
                    <a:pt x="3088678" y="960882"/>
                  </a:lnTo>
                  <a:lnTo>
                    <a:pt x="1627365" y="1253223"/>
                  </a:lnTo>
                  <a:lnTo>
                    <a:pt x="1624342" y="1248740"/>
                  </a:lnTo>
                  <a:lnTo>
                    <a:pt x="1609204" y="1238529"/>
                  </a:lnTo>
                  <a:lnTo>
                    <a:pt x="1590675" y="1234782"/>
                  </a:lnTo>
                  <a:lnTo>
                    <a:pt x="1572133" y="1238529"/>
                  </a:lnTo>
                  <a:lnTo>
                    <a:pt x="1556994" y="1248740"/>
                  </a:lnTo>
                  <a:lnTo>
                    <a:pt x="1553972" y="1253223"/>
                  </a:lnTo>
                  <a:lnTo>
                    <a:pt x="92659" y="960869"/>
                  </a:lnTo>
                  <a:lnTo>
                    <a:pt x="91516" y="955179"/>
                  </a:lnTo>
                  <a:lnTo>
                    <a:pt x="89839" y="952703"/>
                  </a:lnTo>
                  <a:lnTo>
                    <a:pt x="81305" y="940041"/>
                  </a:lnTo>
                  <a:lnTo>
                    <a:pt x="66167" y="929830"/>
                  </a:lnTo>
                  <a:lnTo>
                    <a:pt x="47625" y="926084"/>
                  </a:lnTo>
                  <a:lnTo>
                    <a:pt x="29095" y="929830"/>
                  </a:lnTo>
                  <a:lnTo>
                    <a:pt x="13957" y="940041"/>
                  </a:lnTo>
                  <a:lnTo>
                    <a:pt x="3746" y="955179"/>
                  </a:lnTo>
                  <a:lnTo>
                    <a:pt x="0" y="973734"/>
                  </a:lnTo>
                  <a:lnTo>
                    <a:pt x="3746" y="992276"/>
                  </a:lnTo>
                  <a:lnTo>
                    <a:pt x="13957" y="1007414"/>
                  </a:lnTo>
                  <a:lnTo>
                    <a:pt x="29095" y="1017625"/>
                  </a:lnTo>
                  <a:lnTo>
                    <a:pt x="47625" y="1021372"/>
                  </a:lnTo>
                  <a:lnTo>
                    <a:pt x="66167" y="1017625"/>
                  </a:lnTo>
                  <a:lnTo>
                    <a:pt x="81305" y="1007414"/>
                  </a:lnTo>
                  <a:lnTo>
                    <a:pt x="84328" y="1002931"/>
                  </a:lnTo>
                  <a:lnTo>
                    <a:pt x="1545640" y="1295273"/>
                  </a:lnTo>
                  <a:lnTo>
                    <a:pt x="1546796" y="1300962"/>
                  </a:lnTo>
                  <a:lnTo>
                    <a:pt x="1556994" y="1316113"/>
                  </a:lnTo>
                  <a:lnTo>
                    <a:pt x="1572133" y="1326324"/>
                  </a:lnTo>
                  <a:lnTo>
                    <a:pt x="1590675" y="1330058"/>
                  </a:lnTo>
                  <a:lnTo>
                    <a:pt x="1609204" y="1326324"/>
                  </a:lnTo>
                  <a:lnTo>
                    <a:pt x="1624342" y="1316113"/>
                  </a:lnTo>
                  <a:lnTo>
                    <a:pt x="1632889" y="1303439"/>
                  </a:lnTo>
                  <a:lnTo>
                    <a:pt x="1634553" y="1300962"/>
                  </a:lnTo>
                  <a:lnTo>
                    <a:pt x="1635709" y="1295273"/>
                  </a:lnTo>
                  <a:lnTo>
                    <a:pt x="3097022" y="1002944"/>
                  </a:lnTo>
                  <a:lnTo>
                    <a:pt x="3100044" y="1007414"/>
                  </a:lnTo>
                  <a:lnTo>
                    <a:pt x="3115183" y="1017625"/>
                  </a:lnTo>
                  <a:lnTo>
                    <a:pt x="3133712" y="1021372"/>
                  </a:lnTo>
                  <a:lnTo>
                    <a:pt x="3152254" y="1017625"/>
                  </a:lnTo>
                  <a:lnTo>
                    <a:pt x="3167392" y="1007414"/>
                  </a:lnTo>
                  <a:lnTo>
                    <a:pt x="3175787" y="994956"/>
                  </a:lnTo>
                  <a:lnTo>
                    <a:pt x="3177603" y="992276"/>
                  </a:lnTo>
                  <a:lnTo>
                    <a:pt x="3181337" y="973734"/>
                  </a:lnTo>
                  <a:lnTo>
                    <a:pt x="3180689" y="970534"/>
                  </a:lnTo>
                  <a:lnTo>
                    <a:pt x="4652124" y="87439"/>
                  </a:lnTo>
                  <a:lnTo>
                    <a:pt x="4658220" y="91541"/>
                  </a:lnTo>
                  <a:lnTo>
                    <a:pt x="4676762" y="95275"/>
                  </a:lnTo>
                  <a:lnTo>
                    <a:pt x="4695291" y="91541"/>
                  </a:lnTo>
                  <a:lnTo>
                    <a:pt x="4710430" y="81330"/>
                  </a:lnTo>
                  <a:lnTo>
                    <a:pt x="4718685" y="69075"/>
                  </a:lnTo>
                  <a:lnTo>
                    <a:pt x="6177864" y="69075"/>
                  </a:lnTo>
                  <a:lnTo>
                    <a:pt x="6186132" y="81330"/>
                  </a:lnTo>
                  <a:lnTo>
                    <a:pt x="6201270" y="91541"/>
                  </a:lnTo>
                  <a:lnTo>
                    <a:pt x="6219799" y="95275"/>
                  </a:lnTo>
                  <a:lnTo>
                    <a:pt x="6238341" y="91541"/>
                  </a:lnTo>
                  <a:lnTo>
                    <a:pt x="6253480" y="81330"/>
                  </a:lnTo>
                  <a:lnTo>
                    <a:pt x="6261735" y="69075"/>
                  </a:lnTo>
                  <a:lnTo>
                    <a:pt x="6263691" y="66179"/>
                  </a:lnTo>
                  <a:lnTo>
                    <a:pt x="6267424" y="47637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31382" y="1069382"/>
            <a:ext cx="373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25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31382" y="2612431"/>
            <a:ext cx="373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20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382" y="4155481"/>
            <a:ext cx="373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15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31382" y="5698533"/>
            <a:ext cx="373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10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05345" y="7241582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5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05345" y="8784632"/>
            <a:ext cx="19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5" dirty="0">
                <a:latin typeface="Microsoft Sans Serif"/>
                <a:cs typeface="Microsoft Sans Serif"/>
              </a:rPr>
              <a:t>0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71067" y="8400272"/>
            <a:ext cx="4791710" cy="1887220"/>
            <a:chOff x="2871067" y="8400272"/>
            <a:chExt cx="4791710" cy="1887220"/>
          </a:xfrm>
        </p:grpSpPr>
        <p:sp>
          <p:nvSpPr>
            <p:cNvPr id="23" name="object 23"/>
            <p:cNvSpPr/>
            <p:nvPr/>
          </p:nvSpPr>
          <p:spPr>
            <a:xfrm>
              <a:off x="4122800" y="9050491"/>
              <a:ext cx="3227705" cy="1236980"/>
            </a:xfrm>
            <a:custGeom>
              <a:avLst/>
              <a:gdLst/>
              <a:ahLst/>
              <a:cxnLst/>
              <a:rect l="l" t="t" r="r" b="b"/>
              <a:pathLst>
                <a:path w="3227704" h="1236979">
                  <a:moveTo>
                    <a:pt x="3227181" y="1236508"/>
                  </a:moveTo>
                  <a:lnTo>
                    <a:pt x="0" y="1236508"/>
                  </a:lnTo>
                  <a:lnTo>
                    <a:pt x="4908" y="1196711"/>
                  </a:lnTo>
                  <a:lnTo>
                    <a:pt x="12135" y="1151148"/>
                  </a:lnTo>
                  <a:lnTo>
                    <a:pt x="20895" y="1105916"/>
                  </a:lnTo>
                  <a:lnTo>
                    <a:pt x="31146" y="1061078"/>
                  </a:lnTo>
                  <a:lnTo>
                    <a:pt x="42847" y="1016700"/>
                  </a:lnTo>
                  <a:lnTo>
                    <a:pt x="55956" y="972845"/>
                  </a:lnTo>
                  <a:lnTo>
                    <a:pt x="70432" y="929576"/>
                  </a:lnTo>
                  <a:lnTo>
                    <a:pt x="86232" y="886958"/>
                  </a:lnTo>
                  <a:lnTo>
                    <a:pt x="103314" y="845056"/>
                  </a:lnTo>
                  <a:lnTo>
                    <a:pt x="121638" y="803932"/>
                  </a:lnTo>
                  <a:lnTo>
                    <a:pt x="141162" y="763651"/>
                  </a:lnTo>
                  <a:lnTo>
                    <a:pt x="161843" y="724276"/>
                  </a:lnTo>
                  <a:lnTo>
                    <a:pt x="183640" y="685873"/>
                  </a:lnTo>
                  <a:lnTo>
                    <a:pt x="206511" y="648504"/>
                  </a:lnTo>
                  <a:lnTo>
                    <a:pt x="230415" y="612234"/>
                  </a:lnTo>
                  <a:lnTo>
                    <a:pt x="255310" y="577126"/>
                  </a:lnTo>
                  <a:lnTo>
                    <a:pt x="281154" y="543246"/>
                  </a:lnTo>
                  <a:lnTo>
                    <a:pt x="319785" y="495287"/>
                  </a:lnTo>
                  <a:lnTo>
                    <a:pt x="357896" y="449772"/>
                  </a:lnTo>
                  <a:lnTo>
                    <a:pt x="395524" y="406667"/>
                  </a:lnTo>
                  <a:lnTo>
                    <a:pt x="432706" y="365940"/>
                  </a:lnTo>
                  <a:lnTo>
                    <a:pt x="469480" y="327557"/>
                  </a:lnTo>
                  <a:lnTo>
                    <a:pt x="505883" y="291485"/>
                  </a:lnTo>
                  <a:lnTo>
                    <a:pt x="541953" y="257693"/>
                  </a:lnTo>
                  <a:lnTo>
                    <a:pt x="577727" y="226146"/>
                  </a:lnTo>
                  <a:lnTo>
                    <a:pt x="613242" y="196812"/>
                  </a:lnTo>
                  <a:lnTo>
                    <a:pt x="648537" y="169658"/>
                  </a:lnTo>
                  <a:lnTo>
                    <a:pt x="683648" y="144652"/>
                  </a:lnTo>
                  <a:lnTo>
                    <a:pt x="718613" y="121759"/>
                  </a:lnTo>
                  <a:lnTo>
                    <a:pt x="753469" y="100949"/>
                  </a:lnTo>
                  <a:lnTo>
                    <a:pt x="788254" y="82186"/>
                  </a:lnTo>
                  <a:lnTo>
                    <a:pt x="823005" y="65440"/>
                  </a:lnTo>
                  <a:lnTo>
                    <a:pt x="892557" y="37862"/>
                  </a:lnTo>
                  <a:lnTo>
                    <a:pt x="962423" y="17952"/>
                  </a:lnTo>
                  <a:lnTo>
                    <a:pt x="1032903" y="5448"/>
                  </a:lnTo>
                  <a:lnTo>
                    <a:pt x="1104298" y="85"/>
                  </a:lnTo>
                  <a:lnTo>
                    <a:pt x="1140431" y="0"/>
                  </a:lnTo>
                  <a:lnTo>
                    <a:pt x="1176906" y="1601"/>
                  </a:lnTo>
                  <a:lnTo>
                    <a:pt x="1251027" y="9733"/>
                  </a:lnTo>
                  <a:lnTo>
                    <a:pt x="1288749" y="16197"/>
                  </a:lnTo>
                  <a:lnTo>
                    <a:pt x="1326961" y="24217"/>
                  </a:lnTo>
                  <a:lnTo>
                    <a:pt x="1365702" y="33759"/>
                  </a:lnTo>
                  <a:lnTo>
                    <a:pt x="1405008" y="44791"/>
                  </a:lnTo>
                  <a:lnTo>
                    <a:pt x="1444918" y="57279"/>
                  </a:lnTo>
                  <a:lnTo>
                    <a:pt x="1485467" y="71191"/>
                  </a:lnTo>
                  <a:lnTo>
                    <a:pt x="1526695" y="86494"/>
                  </a:lnTo>
                  <a:lnTo>
                    <a:pt x="1568638" y="103155"/>
                  </a:lnTo>
                  <a:lnTo>
                    <a:pt x="1611334" y="121140"/>
                  </a:lnTo>
                  <a:lnTo>
                    <a:pt x="1654821" y="140419"/>
                  </a:lnTo>
                  <a:lnTo>
                    <a:pt x="1699135" y="160956"/>
                  </a:lnTo>
                  <a:lnTo>
                    <a:pt x="1744314" y="182720"/>
                  </a:lnTo>
                  <a:lnTo>
                    <a:pt x="1790396" y="205677"/>
                  </a:lnTo>
                  <a:lnTo>
                    <a:pt x="1837418" y="229795"/>
                  </a:lnTo>
                  <a:lnTo>
                    <a:pt x="1885418" y="255041"/>
                  </a:lnTo>
                  <a:lnTo>
                    <a:pt x="1984501" y="308784"/>
                  </a:lnTo>
                  <a:lnTo>
                    <a:pt x="2141393" y="397035"/>
                  </a:lnTo>
                  <a:lnTo>
                    <a:pt x="2433209" y="565440"/>
                  </a:lnTo>
                  <a:lnTo>
                    <a:pt x="2540308" y="628692"/>
                  </a:lnTo>
                  <a:lnTo>
                    <a:pt x="2591024" y="659241"/>
                  </a:lnTo>
                  <a:lnTo>
                    <a:pt x="2639865" y="689167"/>
                  </a:lnTo>
                  <a:lnTo>
                    <a:pt x="2686842" y="718540"/>
                  </a:lnTo>
                  <a:lnTo>
                    <a:pt x="2731964" y="747430"/>
                  </a:lnTo>
                  <a:lnTo>
                    <a:pt x="2775243" y="775908"/>
                  </a:lnTo>
                  <a:lnTo>
                    <a:pt x="2816690" y="804043"/>
                  </a:lnTo>
                  <a:lnTo>
                    <a:pt x="2856314" y="831907"/>
                  </a:lnTo>
                  <a:lnTo>
                    <a:pt x="2894127" y="859569"/>
                  </a:lnTo>
                  <a:lnTo>
                    <a:pt x="2930139" y="887101"/>
                  </a:lnTo>
                  <a:lnTo>
                    <a:pt x="2964361" y="914571"/>
                  </a:lnTo>
                  <a:lnTo>
                    <a:pt x="2996802" y="942052"/>
                  </a:lnTo>
                  <a:lnTo>
                    <a:pt x="3027474" y="969612"/>
                  </a:lnTo>
                  <a:lnTo>
                    <a:pt x="3056388" y="997323"/>
                  </a:lnTo>
                  <a:lnTo>
                    <a:pt x="3083553" y="1025255"/>
                  </a:lnTo>
                  <a:lnTo>
                    <a:pt x="3132682" y="1082063"/>
                  </a:lnTo>
                  <a:lnTo>
                    <a:pt x="3174945" y="1140598"/>
                  </a:lnTo>
                  <a:lnTo>
                    <a:pt x="3210427" y="1201424"/>
                  </a:lnTo>
                  <a:lnTo>
                    <a:pt x="3227181" y="1236508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71067" y="8400272"/>
              <a:ext cx="4791710" cy="1125220"/>
            </a:xfrm>
            <a:custGeom>
              <a:avLst/>
              <a:gdLst/>
              <a:ahLst/>
              <a:cxnLst/>
              <a:rect l="l" t="t" r="r" b="b"/>
              <a:pathLst>
                <a:path w="4791709" h="1125220">
                  <a:moveTo>
                    <a:pt x="4688255" y="1124657"/>
                  </a:moveTo>
                  <a:lnTo>
                    <a:pt x="4649672" y="1117935"/>
                  </a:lnTo>
                  <a:lnTo>
                    <a:pt x="4615427" y="1096576"/>
                  </a:lnTo>
                  <a:lnTo>
                    <a:pt x="4615084" y="1094297"/>
                  </a:lnTo>
                  <a:lnTo>
                    <a:pt x="4603442" y="1083813"/>
                  </a:lnTo>
                  <a:lnTo>
                    <a:pt x="4581862" y="1062587"/>
                  </a:lnTo>
                  <a:lnTo>
                    <a:pt x="4571498" y="1051911"/>
                  </a:lnTo>
                  <a:lnTo>
                    <a:pt x="4534283" y="1016176"/>
                  </a:lnTo>
                  <a:lnTo>
                    <a:pt x="4493992" y="984329"/>
                  </a:lnTo>
                  <a:lnTo>
                    <a:pt x="4450985" y="956601"/>
                  </a:lnTo>
                  <a:lnTo>
                    <a:pt x="4405622" y="933223"/>
                  </a:lnTo>
                  <a:lnTo>
                    <a:pt x="4358263" y="914425"/>
                  </a:lnTo>
                  <a:lnTo>
                    <a:pt x="4309269" y="900440"/>
                  </a:lnTo>
                  <a:lnTo>
                    <a:pt x="4259000" y="891499"/>
                  </a:lnTo>
                  <a:lnTo>
                    <a:pt x="4158619" y="878933"/>
                  </a:lnTo>
                  <a:lnTo>
                    <a:pt x="4108238" y="873238"/>
                  </a:lnTo>
                  <a:lnTo>
                    <a:pt x="4058065" y="868183"/>
                  </a:lnTo>
                  <a:lnTo>
                    <a:pt x="4008351" y="863953"/>
                  </a:lnTo>
                  <a:lnTo>
                    <a:pt x="3954473" y="858486"/>
                  </a:lnTo>
                  <a:lnTo>
                    <a:pt x="3901052" y="849195"/>
                  </a:lnTo>
                  <a:lnTo>
                    <a:pt x="3848362" y="836168"/>
                  </a:lnTo>
                  <a:lnTo>
                    <a:pt x="3796673" y="819495"/>
                  </a:lnTo>
                  <a:lnTo>
                    <a:pt x="3746257" y="799263"/>
                  </a:lnTo>
                  <a:lnTo>
                    <a:pt x="3697387" y="775562"/>
                  </a:lnTo>
                  <a:lnTo>
                    <a:pt x="3515966" y="678038"/>
                  </a:lnTo>
                  <a:lnTo>
                    <a:pt x="3471013" y="653111"/>
                  </a:lnTo>
                  <a:lnTo>
                    <a:pt x="3426290" y="627567"/>
                  </a:lnTo>
                  <a:lnTo>
                    <a:pt x="3386772" y="602558"/>
                  </a:lnTo>
                  <a:lnTo>
                    <a:pt x="3348639" y="575156"/>
                  </a:lnTo>
                  <a:lnTo>
                    <a:pt x="3311954" y="545789"/>
                  </a:lnTo>
                  <a:lnTo>
                    <a:pt x="3276781" y="514882"/>
                  </a:lnTo>
                  <a:lnTo>
                    <a:pt x="3238440" y="482372"/>
                  </a:lnTo>
                  <a:lnTo>
                    <a:pt x="3197867" y="452099"/>
                  </a:lnTo>
                  <a:lnTo>
                    <a:pt x="3155315" y="424250"/>
                  </a:lnTo>
                  <a:lnTo>
                    <a:pt x="3111035" y="399010"/>
                  </a:lnTo>
                  <a:lnTo>
                    <a:pt x="3065278" y="376565"/>
                  </a:lnTo>
                  <a:lnTo>
                    <a:pt x="2929206" y="316827"/>
                  </a:lnTo>
                  <a:lnTo>
                    <a:pt x="2883698" y="296414"/>
                  </a:lnTo>
                  <a:lnTo>
                    <a:pt x="2793655" y="254857"/>
                  </a:lnTo>
                  <a:lnTo>
                    <a:pt x="2747808" y="237498"/>
                  </a:lnTo>
                  <a:lnTo>
                    <a:pt x="2701070" y="223411"/>
                  </a:lnTo>
                  <a:lnTo>
                    <a:pt x="2653600" y="212574"/>
                  </a:lnTo>
                  <a:lnTo>
                    <a:pt x="2605558" y="204962"/>
                  </a:lnTo>
                  <a:lnTo>
                    <a:pt x="2557103" y="200552"/>
                  </a:lnTo>
                  <a:lnTo>
                    <a:pt x="2508394" y="199319"/>
                  </a:lnTo>
                  <a:lnTo>
                    <a:pt x="2264264" y="203413"/>
                  </a:lnTo>
                  <a:lnTo>
                    <a:pt x="2215217" y="204757"/>
                  </a:lnTo>
                  <a:lnTo>
                    <a:pt x="2166091" y="206659"/>
                  </a:lnTo>
                  <a:lnTo>
                    <a:pt x="2116883" y="209283"/>
                  </a:lnTo>
                  <a:lnTo>
                    <a:pt x="2066071" y="213346"/>
                  </a:lnTo>
                  <a:lnTo>
                    <a:pt x="2015442" y="219114"/>
                  </a:lnTo>
                  <a:lnTo>
                    <a:pt x="1965038" y="226583"/>
                  </a:lnTo>
                  <a:lnTo>
                    <a:pt x="1914899" y="235745"/>
                  </a:lnTo>
                  <a:lnTo>
                    <a:pt x="1865066" y="246594"/>
                  </a:lnTo>
                  <a:lnTo>
                    <a:pt x="1815581" y="259125"/>
                  </a:lnTo>
                  <a:lnTo>
                    <a:pt x="1766484" y="273331"/>
                  </a:lnTo>
                  <a:lnTo>
                    <a:pt x="1717816" y="289206"/>
                  </a:lnTo>
                  <a:lnTo>
                    <a:pt x="1669619" y="306744"/>
                  </a:lnTo>
                  <a:lnTo>
                    <a:pt x="1621933" y="325939"/>
                  </a:lnTo>
                  <a:lnTo>
                    <a:pt x="1574799" y="346783"/>
                  </a:lnTo>
                  <a:lnTo>
                    <a:pt x="1527631" y="366745"/>
                  </a:lnTo>
                  <a:lnTo>
                    <a:pt x="1480335" y="386238"/>
                  </a:lnTo>
                  <a:lnTo>
                    <a:pt x="1432907" y="405266"/>
                  </a:lnTo>
                  <a:lnTo>
                    <a:pt x="1385345" y="423833"/>
                  </a:lnTo>
                  <a:lnTo>
                    <a:pt x="1337646" y="441943"/>
                  </a:lnTo>
                  <a:lnTo>
                    <a:pt x="1289808" y="459599"/>
                  </a:lnTo>
                  <a:lnTo>
                    <a:pt x="1241827" y="476805"/>
                  </a:lnTo>
                  <a:lnTo>
                    <a:pt x="1193700" y="493565"/>
                  </a:lnTo>
                  <a:lnTo>
                    <a:pt x="1145425" y="509884"/>
                  </a:lnTo>
                  <a:lnTo>
                    <a:pt x="1048419" y="541210"/>
                  </a:lnTo>
                  <a:lnTo>
                    <a:pt x="950787" y="570814"/>
                  </a:lnTo>
                  <a:lnTo>
                    <a:pt x="852504" y="598727"/>
                  </a:lnTo>
                  <a:lnTo>
                    <a:pt x="803112" y="612058"/>
                  </a:lnTo>
                  <a:lnTo>
                    <a:pt x="755137" y="623503"/>
                  </a:lnTo>
                  <a:lnTo>
                    <a:pt x="706934" y="631803"/>
                  </a:lnTo>
                  <a:lnTo>
                    <a:pt x="658539" y="637481"/>
                  </a:lnTo>
                  <a:lnTo>
                    <a:pt x="609991" y="641062"/>
                  </a:lnTo>
                  <a:lnTo>
                    <a:pt x="561329" y="643070"/>
                  </a:lnTo>
                  <a:lnTo>
                    <a:pt x="512590" y="644030"/>
                  </a:lnTo>
                  <a:lnTo>
                    <a:pt x="362597" y="644890"/>
                  </a:lnTo>
                  <a:lnTo>
                    <a:pt x="210458" y="645295"/>
                  </a:lnTo>
                  <a:lnTo>
                    <a:pt x="192860" y="646668"/>
                  </a:lnTo>
                  <a:lnTo>
                    <a:pt x="174996" y="649174"/>
                  </a:lnTo>
                  <a:lnTo>
                    <a:pt x="157326" y="652962"/>
                  </a:lnTo>
                  <a:lnTo>
                    <a:pt x="140306" y="658181"/>
                  </a:lnTo>
                  <a:lnTo>
                    <a:pt x="100379" y="664261"/>
                  </a:lnTo>
                  <a:lnTo>
                    <a:pt x="62466" y="654744"/>
                  </a:lnTo>
                  <a:lnTo>
                    <a:pt x="30427" y="632106"/>
                  </a:lnTo>
                  <a:lnTo>
                    <a:pt x="8124" y="598826"/>
                  </a:lnTo>
                  <a:lnTo>
                    <a:pt x="0" y="559079"/>
                  </a:lnTo>
                  <a:lnTo>
                    <a:pt x="7196" y="521179"/>
                  </a:lnTo>
                  <a:lnTo>
                    <a:pt x="27851" y="488682"/>
                  </a:lnTo>
                  <a:lnTo>
                    <a:pt x="60101" y="465148"/>
                  </a:lnTo>
                  <a:lnTo>
                    <a:pt x="101426" y="451938"/>
                  </a:lnTo>
                  <a:lnTo>
                    <a:pt x="145485" y="445309"/>
                  </a:lnTo>
                  <a:lnTo>
                    <a:pt x="250158" y="441471"/>
                  </a:lnTo>
                  <a:lnTo>
                    <a:pt x="302819" y="439990"/>
                  </a:lnTo>
                  <a:lnTo>
                    <a:pt x="355565" y="439078"/>
                  </a:lnTo>
                  <a:lnTo>
                    <a:pt x="408300" y="438944"/>
                  </a:lnTo>
                  <a:lnTo>
                    <a:pt x="460925" y="439799"/>
                  </a:lnTo>
                  <a:lnTo>
                    <a:pt x="511755" y="440010"/>
                  </a:lnTo>
                  <a:lnTo>
                    <a:pt x="562021" y="437956"/>
                  </a:lnTo>
                  <a:lnTo>
                    <a:pt x="611802" y="433794"/>
                  </a:lnTo>
                  <a:lnTo>
                    <a:pt x="661178" y="427679"/>
                  </a:lnTo>
                  <a:lnTo>
                    <a:pt x="710228" y="419768"/>
                  </a:lnTo>
                  <a:lnTo>
                    <a:pt x="759031" y="410215"/>
                  </a:lnTo>
                  <a:lnTo>
                    <a:pt x="807666" y="399178"/>
                  </a:lnTo>
                  <a:lnTo>
                    <a:pt x="856213" y="386811"/>
                  </a:lnTo>
                  <a:lnTo>
                    <a:pt x="904751" y="373271"/>
                  </a:lnTo>
                  <a:lnTo>
                    <a:pt x="953359" y="358713"/>
                  </a:lnTo>
                  <a:lnTo>
                    <a:pt x="1048917" y="326944"/>
                  </a:lnTo>
                  <a:lnTo>
                    <a:pt x="1144059" y="294060"/>
                  </a:lnTo>
                  <a:lnTo>
                    <a:pt x="1238795" y="260127"/>
                  </a:lnTo>
                  <a:lnTo>
                    <a:pt x="1333134" y="225210"/>
                  </a:lnTo>
                  <a:lnTo>
                    <a:pt x="1427088" y="189373"/>
                  </a:lnTo>
                  <a:lnTo>
                    <a:pt x="1567315" y="134034"/>
                  </a:lnTo>
                  <a:lnTo>
                    <a:pt x="1660345" y="96181"/>
                  </a:lnTo>
                  <a:lnTo>
                    <a:pt x="1690729" y="84399"/>
                  </a:lnTo>
                  <a:lnTo>
                    <a:pt x="1722501" y="74593"/>
                  </a:lnTo>
                  <a:lnTo>
                    <a:pt x="1786878" y="56166"/>
                  </a:lnTo>
                  <a:lnTo>
                    <a:pt x="1826438" y="40891"/>
                  </a:lnTo>
                  <a:lnTo>
                    <a:pt x="2067485" y="4622"/>
                  </a:lnTo>
                  <a:lnTo>
                    <a:pt x="2116611" y="6553"/>
                  </a:lnTo>
                  <a:lnTo>
                    <a:pt x="2424992" y="1070"/>
                  </a:lnTo>
                  <a:lnTo>
                    <a:pt x="2527250" y="90"/>
                  </a:lnTo>
                  <a:lnTo>
                    <a:pt x="2578400" y="0"/>
                  </a:lnTo>
                  <a:lnTo>
                    <a:pt x="2633889" y="3416"/>
                  </a:lnTo>
                  <a:lnTo>
                    <a:pt x="2688334" y="11017"/>
                  </a:lnTo>
                  <a:lnTo>
                    <a:pt x="2741750" y="22912"/>
                  </a:lnTo>
                  <a:lnTo>
                    <a:pt x="2794154" y="39210"/>
                  </a:lnTo>
                  <a:lnTo>
                    <a:pt x="2845563" y="60021"/>
                  </a:lnTo>
                  <a:lnTo>
                    <a:pt x="3189212" y="211084"/>
                  </a:lnTo>
                  <a:lnTo>
                    <a:pt x="3238617" y="236261"/>
                  </a:lnTo>
                  <a:lnTo>
                    <a:pt x="3285444" y="265071"/>
                  </a:lnTo>
                  <a:lnTo>
                    <a:pt x="3330357" y="296742"/>
                  </a:lnTo>
                  <a:lnTo>
                    <a:pt x="3374021" y="330502"/>
                  </a:lnTo>
                  <a:lnTo>
                    <a:pt x="3449857" y="392007"/>
                  </a:lnTo>
                  <a:lnTo>
                    <a:pt x="3484220" y="417537"/>
                  </a:lnTo>
                  <a:lnTo>
                    <a:pt x="3520097" y="441527"/>
                  </a:lnTo>
                  <a:lnTo>
                    <a:pt x="3602276" y="489400"/>
                  </a:lnTo>
                  <a:lnTo>
                    <a:pt x="3647763" y="514253"/>
                  </a:lnTo>
                  <a:lnTo>
                    <a:pt x="3739555" y="562718"/>
                  </a:lnTo>
                  <a:lnTo>
                    <a:pt x="3785369" y="587522"/>
                  </a:lnTo>
                  <a:lnTo>
                    <a:pt x="3830521" y="609778"/>
                  </a:lnTo>
                  <a:lnTo>
                    <a:pt x="3877548" y="628172"/>
                  </a:lnTo>
                  <a:lnTo>
                    <a:pt x="3926089" y="642534"/>
                  </a:lnTo>
                  <a:lnTo>
                    <a:pt x="3975784" y="652696"/>
                  </a:lnTo>
                  <a:lnTo>
                    <a:pt x="4026272" y="658487"/>
                  </a:lnTo>
                  <a:lnTo>
                    <a:pt x="4125253" y="667764"/>
                  </a:lnTo>
                  <a:lnTo>
                    <a:pt x="4174695" y="673154"/>
                  </a:lnTo>
                  <a:lnTo>
                    <a:pt x="4224033" y="679143"/>
                  </a:lnTo>
                  <a:lnTo>
                    <a:pt x="4273214" y="685802"/>
                  </a:lnTo>
                  <a:lnTo>
                    <a:pt x="4322184" y="693206"/>
                  </a:lnTo>
                  <a:lnTo>
                    <a:pt x="4370619" y="702711"/>
                  </a:lnTo>
                  <a:lnTo>
                    <a:pt x="4417207" y="715478"/>
                  </a:lnTo>
                  <a:lnTo>
                    <a:pt x="4462010" y="731361"/>
                  </a:lnTo>
                  <a:lnTo>
                    <a:pt x="4505089" y="750214"/>
                  </a:lnTo>
                  <a:lnTo>
                    <a:pt x="4546508" y="771890"/>
                  </a:lnTo>
                  <a:lnTo>
                    <a:pt x="4586327" y="796245"/>
                  </a:lnTo>
                  <a:lnTo>
                    <a:pt x="4624608" y="823132"/>
                  </a:lnTo>
                  <a:lnTo>
                    <a:pt x="4661414" y="852406"/>
                  </a:lnTo>
                  <a:lnTo>
                    <a:pt x="4696807" y="883920"/>
                  </a:lnTo>
                  <a:lnTo>
                    <a:pt x="4730848" y="917528"/>
                  </a:lnTo>
                  <a:lnTo>
                    <a:pt x="4763599" y="953086"/>
                  </a:lnTo>
                  <a:lnTo>
                    <a:pt x="4784950" y="986800"/>
                  </a:lnTo>
                  <a:lnTo>
                    <a:pt x="4791145" y="1024106"/>
                  </a:lnTo>
                  <a:lnTo>
                    <a:pt x="4782457" y="1061029"/>
                  </a:lnTo>
                  <a:lnTo>
                    <a:pt x="4759160" y="1093595"/>
                  </a:lnTo>
                  <a:lnTo>
                    <a:pt x="4726357" y="1116593"/>
                  </a:lnTo>
                  <a:lnTo>
                    <a:pt x="4688255" y="1124657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4312257" y="1"/>
            <a:ext cx="3047365" cy="1029969"/>
          </a:xfrm>
          <a:custGeom>
            <a:avLst/>
            <a:gdLst/>
            <a:ahLst/>
            <a:cxnLst/>
            <a:rect l="l" t="t" r="r" b="b"/>
            <a:pathLst>
              <a:path w="3047365" h="1029969">
                <a:moveTo>
                  <a:pt x="1539011" y="1029963"/>
                </a:moveTo>
                <a:lnTo>
                  <a:pt x="1466829" y="1029902"/>
                </a:lnTo>
                <a:lnTo>
                  <a:pt x="1396835" y="1027887"/>
                </a:lnTo>
                <a:lnTo>
                  <a:pt x="1328995" y="1023978"/>
                </a:lnTo>
                <a:lnTo>
                  <a:pt x="1263276" y="1018232"/>
                </a:lnTo>
                <a:lnTo>
                  <a:pt x="1199643" y="1010706"/>
                </a:lnTo>
                <a:lnTo>
                  <a:pt x="1138062" y="1001460"/>
                </a:lnTo>
                <a:lnTo>
                  <a:pt x="1078501" y="990551"/>
                </a:lnTo>
                <a:lnTo>
                  <a:pt x="1020925" y="978037"/>
                </a:lnTo>
                <a:lnTo>
                  <a:pt x="965300" y="963976"/>
                </a:lnTo>
                <a:lnTo>
                  <a:pt x="911594" y="948427"/>
                </a:lnTo>
                <a:lnTo>
                  <a:pt x="859771" y="931446"/>
                </a:lnTo>
                <a:lnTo>
                  <a:pt x="809798" y="913093"/>
                </a:lnTo>
                <a:lnTo>
                  <a:pt x="761642" y="893425"/>
                </a:lnTo>
                <a:lnTo>
                  <a:pt x="715268" y="872500"/>
                </a:lnTo>
                <a:lnTo>
                  <a:pt x="670644" y="850376"/>
                </a:lnTo>
                <a:lnTo>
                  <a:pt x="627734" y="827112"/>
                </a:lnTo>
                <a:lnTo>
                  <a:pt x="586506" y="802765"/>
                </a:lnTo>
                <a:lnTo>
                  <a:pt x="546925" y="777393"/>
                </a:lnTo>
                <a:lnTo>
                  <a:pt x="508958" y="751055"/>
                </a:lnTo>
                <a:lnTo>
                  <a:pt x="472571" y="723807"/>
                </a:lnTo>
                <a:lnTo>
                  <a:pt x="437731" y="695710"/>
                </a:lnTo>
                <a:lnTo>
                  <a:pt x="404403" y="666819"/>
                </a:lnTo>
                <a:lnTo>
                  <a:pt x="372554" y="637194"/>
                </a:lnTo>
                <a:lnTo>
                  <a:pt x="342149" y="606892"/>
                </a:lnTo>
                <a:lnTo>
                  <a:pt x="313156" y="575972"/>
                </a:lnTo>
                <a:lnTo>
                  <a:pt x="285541" y="544491"/>
                </a:lnTo>
                <a:lnTo>
                  <a:pt x="259269" y="512508"/>
                </a:lnTo>
                <a:lnTo>
                  <a:pt x="234307" y="480080"/>
                </a:lnTo>
                <a:lnTo>
                  <a:pt x="210621" y="447266"/>
                </a:lnTo>
                <a:lnTo>
                  <a:pt x="188177" y="414123"/>
                </a:lnTo>
                <a:lnTo>
                  <a:pt x="166942" y="380710"/>
                </a:lnTo>
                <a:lnTo>
                  <a:pt x="146882" y="347084"/>
                </a:lnTo>
                <a:lnTo>
                  <a:pt x="127963" y="313304"/>
                </a:lnTo>
                <a:lnTo>
                  <a:pt x="110152" y="279427"/>
                </a:lnTo>
                <a:lnTo>
                  <a:pt x="77715" y="211616"/>
                </a:lnTo>
                <a:lnTo>
                  <a:pt x="49303" y="144116"/>
                </a:lnTo>
                <a:lnTo>
                  <a:pt x="24644" y="77391"/>
                </a:lnTo>
                <a:lnTo>
                  <a:pt x="3469" y="11904"/>
                </a:lnTo>
                <a:lnTo>
                  <a:pt x="0" y="0"/>
                </a:lnTo>
                <a:lnTo>
                  <a:pt x="3047102" y="0"/>
                </a:lnTo>
                <a:lnTo>
                  <a:pt x="2974433" y="203265"/>
                </a:lnTo>
                <a:lnTo>
                  <a:pt x="2498967" y="752154"/>
                </a:lnTo>
                <a:lnTo>
                  <a:pt x="1613415" y="1028013"/>
                </a:lnTo>
                <a:lnTo>
                  <a:pt x="1539011" y="1029963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64505" cy="10287000"/>
            <a:chOff x="0" y="0"/>
            <a:chExt cx="1826450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34475" cy="5143500"/>
            </a:xfrm>
            <a:custGeom>
              <a:avLst/>
              <a:gdLst/>
              <a:ahLst/>
              <a:cxnLst/>
              <a:rect l="l" t="t" r="r" b="b"/>
              <a:pathLst>
                <a:path w="9134475" h="5143500">
                  <a:moveTo>
                    <a:pt x="0" y="5143499"/>
                  </a:moveTo>
                  <a:lnTo>
                    <a:pt x="9134475" y="5143499"/>
                  </a:lnTo>
                  <a:lnTo>
                    <a:pt x="9134475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D3B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143499"/>
              <a:ext cx="9134475" cy="5143500"/>
            </a:xfrm>
            <a:custGeom>
              <a:avLst/>
              <a:gdLst/>
              <a:ahLst/>
              <a:cxnLst/>
              <a:rect l="l" t="t" r="r" b="b"/>
              <a:pathLst>
                <a:path w="9134475" h="5143500">
                  <a:moveTo>
                    <a:pt x="0" y="0"/>
                  </a:moveTo>
                  <a:lnTo>
                    <a:pt x="9134474" y="0"/>
                  </a:lnTo>
                  <a:lnTo>
                    <a:pt x="9134474" y="5143499"/>
                  </a:lnTo>
                  <a:lnTo>
                    <a:pt x="0" y="5143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9712" y="5143499"/>
              <a:ext cx="9134475" cy="5143500"/>
            </a:xfrm>
            <a:custGeom>
              <a:avLst/>
              <a:gdLst/>
              <a:ahLst/>
              <a:cxnLst/>
              <a:rect l="l" t="t" r="r" b="b"/>
              <a:pathLst>
                <a:path w="9134475" h="5143500">
                  <a:moveTo>
                    <a:pt x="0" y="0"/>
                  </a:moveTo>
                  <a:lnTo>
                    <a:pt x="9134473" y="0"/>
                  </a:lnTo>
                  <a:lnTo>
                    <a:pt x="9134473" y="5143499"/>
                  </a:lnTo>
                  <a:lnTo>
                    <a:pt x="0" y="5143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16000" y="2083585"/>
            <a:ext cx="4304665" cy="207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5" dirty="0">
                <a:solidFill>
                  <a:srgbClr val="3C3333"/>
                </a:solidFill>
                <a:latin typeface="Arial"/>
                <a:cs typeface="Arial"/>
              </a:rPr>
              <a:t>STRENGTHS</a:t>
            </a:r>
            <a:endParaRPr sz="3000">
              <a:latin typeface="Arial"/>
              <a:cs typeface="Arial"/>
            </a:endParaRPr>
          </a:p>
          <a:p>
            <a:pPr marL="12700" marR="631825">
              <a:lnSpc>
                <a:spcPct val="115399"/>
              </a:lnSpc>
              <a:spcBef>
                <a:spcPts val="1700"/>
              </a:spcBef>
            </a:pP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170" dirty="0">
                <a:solidFill>
                  <a:srgbClr val="3C3333"/>
                </a:solidFill>
                <a:latin typeface="Trebuchet MS"/>
                <a:cs typeface="Trebuchet MS"/>
              </a:rPr>
              <a:t>g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ll</a:t>
            </a:r>
            <a:r>
              <a:rPr sz="2600" spc="140" dirty="0">
                <a:solidFill>
                  <a:srgbClr val="3C3333"/>
                </a:solidFill>
                <a:latin typeface="Trebuchet MS"/>
                <a:cs typeface="Trebuchet MS"/>
              </a:rPr>
              <a:t>?  </a:t>
            </a:r>
            <a:r>
              <a:rPr sz="2600" spc="100" dirty="0">
                <a:solidFill>
                  <a:srgbClr val="3C3333"/>
                </a:solidFill>
                <a:latin typeface="Trebuchet MS"/>
                <a:cs typeface="Trebuchet MS"/>
              </a:rPr>
              <a:t>What</a:t>
            </a:r>
            <a:r>
              <a:rPr sz="2600" spc="-15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sets</a:t>
            </a:r>
            <a:r>
              <a:rPr sz="2600" spc="-15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3C3333"/>
                </a:solidFill>
                <a:latin typeface="Trebuchet MS"/>
                <a:cs typeface="Trebuchet MS"/>
              </a:rPr>
              <a:t>you</a:t>
            </a:r>
            <a:r>
              <a:rPr sz="2600" spc="-15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3C3333"/>
                </a:solidFill>
                <a:latin typeface="Trebuchet MS"/>
                <a:cs typeface="Trebuchet MS"/>
              </a:rPr>
              <a:t>apart?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ou</a:t>
            </a:r>
            <a:r>
              <a:rPr sz="2600" spc="-16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65" dirty="0">
                <a:solidFill>
                  <a:srgbClr val="3C3333"/>
                </a:solidFill>
                <a:latin typeface="Trebuchet MS"/>
                <a:cs typeface="Trebuchet MS"/>
              </a:rPr>
              <a:t>g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oo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q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160" dirty="0">
                <a:solidFill>
                  <a:srgbClr val="3C3333"/>
                </a:solidFill>
                <a:latin typeface="Trebuchet MS"/>
                <a:cs typeface="Trebuchet MS"/>
              </a:rPr>
              <a:t>?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62251"/>
            <a:ext cx="51180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75" dirty="0">
                <a:latin typeface="Arial"/>
                <a:cs typeface="Arial"/>
              </a:rPr>
              <a:t>S</a:t>
            </a:r>
            <a:endParaRPr sz="6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241066"/>
            <a:ext cx="3575685" cy="329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" dirty="0">
                <a:solidFill>
                  <a:srgbClr val="3C3333"/>
                </a:solidFill>
                <a:latin typeface="Arial"/>
                <a:cs typeface="Arial"/>
              </a:rPr>
              <a:t>O</a:t>
            </a:r>
            <a:endParaRPr sz="6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sz="3000" b="1" spc="-30" dirty="0">
                <a:solidFill>
                  <a:srgbClr val="3C3333"/>
                </a:solidFill>
                <a:latin typeface="Arial"/>
                <a:cs typeface="Arial"/>
              </a:rPr>
              <a:t>OPPORTUNITIES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ct val="115399"/>
              </a:lnSpc>
              <a:spcBef>
                <a:spcPts val="1770"/>
              </a:spcBef>
            </a:pP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ou</a:t>
            </a:r>
            <a:r>
              <a:rPr sz="2600" spc="-16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65" dirty="0">
                <a:solidFill>
                  <a:srgbClr val="3C3333"/>
                </a:solidFill>
                <a:latin typeface="Trebuchet MS"/>
                <a:cs typeface="Trebuchet MS"/>
              </a:rPr>
              <a:t>g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140" dirty="0">
                <a:solidFill>
                  <a:srgbClr val="3C3333"/>
                </a:solidFill>
                <a:latin typeface="Trebuchet MS"/>
                <a:cs typeface="Trebuchet MS"/>
              </a:rPr>
              <a:t>?  </a:t>
            </a:r>
            <a:r>
              <a:rPr sz="2600" spc="30" dirty="0">
                <a:solidFill>
                  <a:srgbClr val="3C3333"/>
                </a:solidFill>
                <a:latin typeface="Trebuchet MS"/>
                <a:cs typeface="Trebuchet MS"/>
              </a:rPr>
              <a:t>Are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demands </a:t>
            </a:r>
            <a:r>
              <a:rPr sz="2600" spc="-30" dirty="0">
                <a:solidFill>
                  <a:srgbClr val="3C3333"/>
                </a:solidFill>
                <a:latin typeface="Trebuchet MS"/>
                <a:cs typeface="Trebuchet MS"/>
              </a:rPr>
              <a:t>shifting? </a:t>
            </a:r>
            <a:r>
              <a:rPr sz="2600" spc="-2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45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2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30" dirty="0">
                <a:solidFill>
                  <a:srgbClr val="3C3333"/>
                </a:solidFill>
                <a:latin typeface="Trebuchet MS"/>
                <a:cs typeface="Trebuchet MS"/>
              </a:rPr>
              <a:t>v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160" dirty="0">
                <a:solidFill>
                  <a:srgbClr val="3C3333"/>
                </a:solidFill>
                <a:latin typeface="Trebuchet MS"/>
                <a:cs typeface="Trebuchet MS"/>
              </a:rPr>
              <a:t>?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59761" y="862251"/>
            <a:ext cx="5296535" cy="329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6000" b="1" spc="994" dirty="0">
                <a:solidFill>
                  <a:srgbClr val="3C3333"/>
                </a:solidFill>
                <a:latin typeface="Arial"/>
                <a:cs typeface="Arial"/>
              </a:rPr>
              <a:t>W</a:t>
            </a:r>
            <a:endParaRPr sz="6000">
              <a:latin typeface="Arial"/>
              <a:cs typeface="Arial"/>
            </a:endParaRPr>
          </a:p>
          <a:p>
            <a:pPr marL="2454910">
              <a:lnSpc>
                <a:spcPct val="100000"/>
              </a:lnSpc>
              <a:spcBef>
                <a:spcPts val="2415"/>
              </a:spcBef>
            </a:pPr>
            <a:r>
              <a:rPr sz="3000" b="1" spc="-55" dirty="0">
                <a:solidFill>
                  <a:srgbClr val="3C3333"/>
                </a:solidFill>
                <a:latin typeface="Arial"/>
                <a:cs typeface="Arial"/>
              </a:rPr>
              <a:t>WEAKNESSES</a:t>
            </a:r>
            <a:endParaRPr sz="3000">
              <a:latin typeface="Arial"/>
              <a:cs typeface="Arial"/>
            </a:endParaRPr>
          </a:p>
          <a:p>
            <a:pPr marL="1544955" marR="188595" indent="-1109980" algn="r">
              <a:lnSpc>
                <a:spcPct val="115399"/>
              </a:lnSpc>
              <a:spcBef>
                <a:spcPts val="1700"/>
              </a:spcBef>
            </a:pP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ee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30" dirty="0">
                <a:solidFill>
                  <a:srgbClr val="3C3333"/>
                </a:solidFill>
                <a:latin typeface="Trebuchet MS"/>
                <a:cs typeface="Trebuchet MS"/>
              </a:rPr>
              <a:t>v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140" dirty="0">
                <a:solidFill>
                  <a:srgbClr val="3C3333"/>
                </a:solidFill>
                <a:latin typeface="Trebuchet MS"/>
                <a:cs typeface="Trebuchet MS"/>
              </a:rPr>
              <a:t>?  </a:t>
            </a:r>
            <a:r>
              <a:rPr sz="2600" spc="30" dirty="0">
                <a:solidFill>
                  <a:srgbClr val="3C3333"/>
                </a:solidFill>
                <a:latin typeface="Trebuchet MS"/>
                <a:cs typeface="Trebuchet MS"/>
              </a:rPr>
              <a:t>Are</a:t>
            </a:r>
            <a:r>
              <a:rPr sz="2600" spc="-17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resources</a:t>
            </a:r>
            <a:r>
              <a:rPr sz="2600" spc="-17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Trebuchet MS"/>
                <a:cs typeface="Trebuchet MS"/>
              </a:rPr>
              <a:t>adequate?</a:t>
            </a:r>
            <a:endParaRPr sz="2600">
              <a:latin typeface="Trebuchet MS"/>
              <a:cs typeface="Trebuchet MS"/>
            </a:endParaRPr>
          </a:p>
          <a:p>
            <a:pPr marR="188595" algn="r">
              <a:lnSpc>
                <a:spcPct val="100000"/>
              </a:lnSpc>
              <a:spcBef>
                <a:spcPts val="480"/>
              </a:spcBef>
            </a:pP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185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tt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6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ou</a:t>
            </a:r>
            <a:r>
              <a:rPr sz="2600" spc="160" dirty="0">
                <a:solidFill>
                  <a:srgbClr val="3C3333"/>
                </a:solidFill>
                <a:latin typeface="Trebuchet MS"/>
                <a:cs typeface="Trebuchet MS"/>
              </a:rPr>
              <a:t>?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46726" y="6241066"/>
            <a:ext cx="5825490" cy="283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6000" b="1" spc="10" dirty="0">
                <a:solidFill>
                  <a:srgbClr val="3C3333"/>
                </a:solidFill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415"/>
              </a:spcBef>
            </a:pPr>
            <a:r>
              <a:rPr sz="3000" b="1" spc="-30" dirty="0">
                <a:solidFill>
                  <a:srgbClr val="3C3333"/>
                </a:solidFill>
                <a:latin typeface="Arial"/>
                <a:cs typeface="Arial"/>
              </a:rPr>
              <a:t>THREATS</a:t>
            </a:r>
            <a:endParaRPr sz="3000">
              <a:latin typeface="Arial"/>
              <a:cs typeface="Arial"/>
            </a:endParaRPr>
          </a:p>
          <a:p>
            <a:pPr marL="12700" marR="5080" indent="521334">
              <a:lnSpc>
                <a:spcPct val="115399"/>
              </a:lnSpc>
              <a:spcBef>
                <a:spcPts val="1700"/>
              </a:spcBef>
            </a:pP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0" dirty="0">
                <a:solidFill>
                  <a:srgbClr val="3C3333"/>
                </a:solidFill>
                <a:latin typeface="Trebuchet MS"/>
                <a:cs typeface="Trebuchet MS"/>
              </a:rPr>
              <a:t>k</a:t>
            </a:r>
            <a:r>
              <a:rPr sz="2600" spc="-6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185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ou</a:t>
            </a:r>
            <a:r>
              <a:rPr sz="2600" spc="105" dirty="0">
                <a:solidFill>
                  <a:srgbClr val="3C3333"/>
                </a:solidFill>
                <a:latin typeface="Trebuchet MS"/>
                <a:cs typeface="Trebuchet MS"/>
              </a:rPr>
              <a:t>'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3C3333"/>
                </a:solidFill>
                <a:latin typeface="Trebuchet MS"/>
                <a:cs typeface="Trebuchet MS"/>
              </a:rPr>
              <a:t>f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165" dirty="0">
                <a:solidFill>
                  <a:srgbClr val="3C3333"/>
                </a:solidFill>
                <a:latin typeface="Trebuchet MS"/>
                <a:cs typeface="Trebuchet MS"/>
              </a:rPr>
              <a:t>g</a:t>
            </a:r>
            <a:r>
              <a:rPr sz="2600" spc="140" dirty="0">
                <a:solidFill>
                  <a:srgbClr val="3C3333"/>
                </a:solidFill>
                <a:latin typeface="Trebuchet MS"/>
                <a:cs typeface="Trebuchet MS"/>
              </a:rPr>
              <a:t>?  </a:t>
            </a:r>
            <a:r>
              <a:rPr sz="2600" spc="620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85" dirty="0">
                <a:solidFill>
                  <a:srgbClr val="3C3333"/>
                </a:solidFill>
                <a:latin typeface="Trebuchet MS"/>
                <a:cs typeface="Trebuchet MS"/>
              </a:rPr>
              <a:t>f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185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ou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Trebuchet MS"/>
                <a:cs typeface="Trebuchet MS"/>
              </a:rPr>
              <a:t>f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ou</a:t>
            </a:r>
            <a:r>
              <a:rPr sz="2600" spc="-16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160" dirty="0">
                <a:solidFill>
                  <a:srgbClr val="3C3333"/>
                </a:solidFill>
                <a:latin typeface="Trebuchet MS"/>
                <a:cs typeface="Trebuchet MS"/>
              </a:rPr>
              <a:t>?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92157" y="0"/>
            <a:ext cx="7562850" cy="10287000"/>
            <a:chOff x="3492157" y="0"/>
            <a:chExt cx="7562850" cy="10287000"/>
          </a:xfrm>
        </p:grpSpPr>
        <p:sp>
          <p:nvSpPr>
            <p:cNvPr id="12" name="object 12"/>
            <p:cNvSpPr/>
            <p:nvPr/>
          </p:nvSpPr>
          <p:spPr>
            <a:xfrm>
              <a:off x="3492157" y="0"/>
              <a:ext cx="6779895" cy="1005205"/>
            </a:xfrm>
            <a:custGeom>
              <a:avLst/>
              <a:gdLst/>
              <a:ahLst/>
              <a:cxnLst/>
              <a:rect l="l" t="t" r="r" b="b"/>
              <a:pathLst>
                <a:path w="6779895" h="1005205">
                  <a:moveTo>
                    <a:pt x="4927576" y="1004685"/>
                  </a:moveTo>
                  <a:lnTo>
                    <a:pt x="4884301" y="1004606"/>
                  </a:lnTo>
                  <a:lnTo>
                    <a:pt x="4797581" y="1003129"/>
                  </a:lnTo>
                  <a:lnTo>
                    <a:pt x="4710726" y="999988"/>
                  </a:lnTo>
                  <a:lnTo>
                    <a:pt x="4623844" y="995291"/>
                  </a:lnTo>
                  <a:lnTo>
                    <a:pt x="4537045" y="989152"/>
                  </a:lnTo>
                  <a:lnTo>
                    <a:pt x="4450437" y="981679"/>
                  </a:lnTo>
                  <a:lnTo>
                    <a:pt x="4364131" y="972985"/>
                  </a:lnTo>
                  <a:lnTo>
                    <a:pt x="4235475" y="957897"/>
                  </a:lnTo>
                  <a:lnTo>
                    <a:pt x="4108111" y="940684"/>
                  </a:lnTo>
                  <a:lnTo>
                    <a:pt x="3941106" y="915462"/>
                  </a:lnTo>
                  <a:lnTo>
                    <a:pt x="3899423" y="909661"/>
                  </a:lnTo>
                  <a:lnTo>
                    <a:pt x="3857367" y="904301"/>
                  </a:lnTo>
                  <a:lnTo>
                    <a:pt x="3814949" y="899362"/>
                  </a:lnTo>
                  <a:lnTo>
                    <a:pt x="3729071" y="890674"/>
                  </a:lnTo>
                  <a:lnTo>
                    <a:pt x="3641874" y="883444"/>
                  </a:lnTo>
                  <a:lnTo>
                    <a:pt x="3553443" y="877521"/>
                  </a:lnTo>
                  <a:lnTo>
                    <a:pt x="3418668" y="870759"/>
                  </a:lnTo>
                  <a:lnTo>
                    <a:pt x="3235444" y="864909"/>
                  </a:lnTo>
                  <a:lnTo>
                    <a:pt x="2378644" y="852187"/>
                  </a:lnTo>
                  <a:lnTo>
                    <a:pt x="2185125" y="845179"/>
                  </a:lnTo>
                  <a:lnTo>
                    <a:pt x="2040173" y="837271"/>
                  </a:lnTo>
                  <a:lnTo>
                    <a:pt x="1943787" y="830454"/>
                  </a:lnTo>
                  <a:lnTo>
                    <a:pt x="1847699" y="822223"/>
                  </a:lnTo>
                  <a:lnTo>
                    <a:pt x="1751994" y="812429"/>
                  </a:lnTo>
                  <a:lnTo>
                    <a:pt x="1656757" y="800919"/>
                  </a:lnTo>
                  <a:lnTo>
                    <a:pt x="1609341" y="794474"/>
                  </a:lnTo>
                  <a:lnTo>
                    <a:pt x="1562074" y="787543"/>
                  </a:lnTo>
                  <a:lnTo>
                    <a:pt x="1514967" y="780107"/>
                  </a:lnTo>
                  <a:lnTo>
                    <a:pt x="1468030" y="772149"/>
                  </a:lnTo>
                  <a:lnTo>
                    <a:pt x="1421274" y="763648"/>
                  </a:lnTo>
                  <a:lnTo>
                    <a:pt x="1374709" y="754586"/>
                  </a:lnTo>
                  <a:lnTo>
                    <a:pt x="1328347" y="744945"/>
                  </a:lnTo>
                  <a:lnTo>
                    <a:pt x="1282198" y="734704"/>
                  </a:lnTo>
                  <a:lnTo>
                    <a:pt x="1236272" y="723846"/>
                  </a:lnTo>
                  <a:lnTo>
                    <a:pt x="1190580" y="712351"/>
                  </a:lnTo>
                  <a:lnTo>
                    <a:pt x="1145133" y="700200"/>
                  </a:lnTo>
                  <a:lnTo>
                    <a:pt x="1099941" y="687375"/>
                  </a:lnTo>
                  <a:lnTo>
                    <a:pt x="1055016" y="673857"/>
                  </a:lnTo>
                  <a:lnTo>
                    <a:pt x="1010367" y="659626"/>
                  </a:lnTo>
                  <a:lnTo>
                    <a:pt x="966006" y="644665"/>
                  </a:lnTo>
                  <a:lnTo>
                    <a:pt x="921942" y="628953"/>
                  </a:lnTo>
                  <a:lnTo>
                    <a:pt x="878187" y="612472"/>
                  </a:lnTo>
                  <a:lnTo>
                    <a:pt x="834752" y="595204"/>
                  </a:lnTo>
                  <a:lnTo>
                    <a:pt x="791646" y="577129"/>
                  </a:lnTo>
                  <a:lnTo>
                    <a:pt x="748881" y="558228"/>
                  </a:lnTo>
                  <a:lnTo>
                    <a:pt x="706467" y="538483"/>
                  </a:lnTo>
                  <a:lnTo>
                    <a:pt x="664414" y="517875"/>
                  </a:lnTo>
                  <a:lnTo>
                    <a:pt x="622735" y="496384"/>
                  </a:lnTo>
                  <a:lnTo>
                    <a:pt x="581438" y="473992"/>
                  </a:lnTo>
                  <a:lnTo>
                    <a:pt x="540535" y="450680"/>
                  </a:lnTo>
                  <a:lnTo>
                    <a:pt x="500037" y="426430"/>
                  </a:lnTo>
                  <a:lnTo>
                    <a:pt x="459953" y="401221"/>
                  </a:lnTo>
                  <a:lnTo>
                    <a:pt x="420296" y="375035"/>
                  </a:lnTo>
                  <a:lnTo>
                    <a:pt x="381074" y="347854"/>
                  </a:lnTo>
                  <a:lnTo>
                    <a:pt x="342299" y="319659"/>
                  </a:lnTo>
                  <a:lnTo>
                    <a:pt x="303982" y="290430"/>
                  </a:lnTo>
                  <a:lnTo>
                    <a:pt x="266134" y="260149"/>
                  </a:lnTo>
                  <a:lnTo>
                    <a:pt x="228764" y="228796"/>
                  </a:lnTo>
                  <a:lnTo>
                    <a:pt x="191883" y="196354"/>
                  </a:lnTo>
                  <a:lnTo>
                    <a:pt x="155503" y="162802"/>
                  </a:lnTo>
                  <a:lnTo>
                    <a:pt x="119634" y="128123"/>
                  </a:lnTo>
                  <a:lnTo>
                    <a:pt x="84286" y="92297"/>
                  </a:lnTo>
                  <a:lnTo>
                    <a:pt x="48910" y="54802"/>
                  </a:lnTo>
                  <a:lnTo>
                    <a:pt x="14595" y="16849"/>
                  </a:lnTo>
                  <a:lnTo>
                    <a:pt x="0" y="0"/>
                  </a:lnTo>
                  <a:lnTo>
                    <a:pt x="6779541" y="0"/>
                  </a:lnTo>
                  <a:lnTo>
                    <a:pt x="6754871" y="52743"/>
                  </a:lnTo>
                  <a:lnTo>
                    <a:pt x="6733592" y="94873"/>
                  </a:lnTo>
                  <a:lnTo>
                    <a:pt x="6711542" y="135837"/>
                  </a:lnTo>
                  <a:lnTo>
                    <a:pt x="6688735" y="175649"/>
                  </a:lnTo>
                  <a:lnTo>
                    <a:pt x="6665184" y="214324"/>
                  </a:lnTo>
                  <a:lnTo>
                    <a:pt x="6640903" y="251875"/>
                  </a:lnTo>
                  <a:lnTo>
                    <a:pt x="6615905" y="288316"/>
                  </a:lnTo>
                  <a:lnTo>
                    <a:pt x="6590204" y="323660"/>
                  </a:lnTo>
                  <a:lnTo>
                    <a:pt x="6563814" y="357923"/>
                  </a:lnTo>
                  <a:lnTo>
                    <a:pt x="6536749" y="391118"/>
                  </a:lnTo>
                  <a:lnTo>
                    <a:pt x="6509021" y="423258"/>
                  </a:lnTo>
                  <a:lnTo>
                    <a:pt x="6480646" y="454357"/>
                  </a:lnTo>
                  <a:lnTo>
                    <a:pt x="6451636" y="484430"/>
                  </a:lnTo>
                  <a:lnTo>
                    <a:pt x="6422004" y="513490"/>
                  </a:lnTo>
                  <a:lnTo>
                    <a:pt x="6391766" y="541550"/>
                  </a:lnTo>
                  <a:lnTo>
                    <a:pt x="6360934" y="568626"/>
                  </a:lnTo>
                  <a:lnTo>
                    <a:pt x="6329522" y="594731"/>
                  </a:lnTo>
                  <a:lnTo>
                    <a:pt x="6297544" y="619878"/>
                  </a:lnTo>
                  <a:lnTo>
                    <a:pt x="6265012" y="644082"/>
                  </a:lnTo>
                  <a:lnTo>
                    <a:pt x="6231942" y="667356"/>
                  </a:lnTo>
                  <a:lnTo>
                    <a:pt x="6198347" y="689715"/>
                  </a:lnTo>
                  <a:lnTo>
                    <a:pt x="6164239" y="711171"/>
                  </a:lnTo>
                  <a:lnTo>
                    <a:pt x="6129634" y="731740"/>
                  </a:lnTo>
                  <a:lnTo>
                    <a:pt x="6094544" y="751434"/>
                  </a:lnTo>
                  <a:lnTo>
                    <a:pt x="6058984" y="770269"/>
                  </a:lnTo>
                  <a:lnTo>
                    <a:pt x="6022966" y="788256"/>
                  </a:lnTo>
                  <a:lnTo>
                    <a:pt x="5986505" y="805412"/>
                  </a:lnTo>
                  <a:lnTo>
                    <a:pt x="5949614" y="821749"/>
                  </a:lnTo>
                  <a:lnTo>
                    <a:pt x="5912307" y="837280"/>
                  </a:lnTo>
                  <a:lnTo>
                    <a:pt x="5874597" y="852022"/>
                  </a:lnTo>
                  <a:lnTo>
                    <a:pt x="5836499" y="865986"/>
                  </a:lnTo>
                  <a:lnTo>
                    <a:pt x="5798025" y="879187"/>
                  </a:lnTo>
                  <a:lnTo>
                    <a:pt x="5759189" y="891638"/>
                  </a:lnTo>
                  <a:lnTo>
                    <a:pt x="5720006" y="903354"/>
                  </a:lnTo>
                  <a:lnTo>
                    <a:pt x="5680489" y="914349"/>
                  </a:lnTo>
                  <a:lnTo>
                    <a:pt x="5640650" y="924636"/>
                  </a:lnTo>
                  <a:lnTo>
                    <a:pt x="5600505" y="934229"/>
                  </a:lnTo>
                  <a:lnTo>
                    <a:pt x="5560067" y="943143"/>
                  </a:lnTo>
                  <a:lnTo>
                    <a:pt x="5519349" y="951390"/>
                  </a:lnTo>
                  <a:lnTo>
                    <a:pt x="5478365" y="958985"/>
                  </a:lnTo>
                  <a:lnTo>
                    <a:pt x="5437128" y="965942"/>
                  </a:lnTo>
                  <a:lnTo>
                    <a:pt x="5395653" y="972274"/>
                  </a:lnTo>
                  <a:lnTo>
                    <a:pt x="5353953" y="977996"/>
                  </a:lnTo>
                  <a:lnTo>
                    <a:pt x="5312041" y="983121"/>
                  </a:lnTo>
                  <a:lnTo>
                    <a:pt x="5269932" y="987663"/>
                  </a:lnTo>
                  <a:lnTo>
                    <a:pt x="5227638" y="991637"/>
                  </a:lnTo>
                  <a:lnTo>
                    <a:pt x="5185175" y="995055"/>
                  </a:lnTo>
                  <a:lnTo>
                    <a:pt x="5142554" y="997932"/>
                  </a:lnTo>
                  <a:lnTo>
                    <a:pt x="5099790" y="1000282"/>
                  </a:lnTo>
                  <a:lnTo>
                    <a:pt x="5056897" y="1002118"/>
                  </a:lnTo>
                  <a:lnTo>
                    <a:pt x="5013887" y="1003455"/>
                  </a:lnTo>
                  <a:lnTo>
                    <a:pt x="4970776" y="1004306"/>
                  </a:lnTo>
                  <a:lnTo>
                    <a:pt x="4927576" y="1004685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79589" y="0"/>
              <a:ext cx="3575685" cy="3171825"/>
            </a:xfrm>
            <a:custGeom>
              <a:avLst/>
              <a:gdLst/>
              <a:ahLst/>
              <a:cxnLst/>
              <a:rect l="l" t="t" r="r" b="b"/>
              <a:pathLst>
                <a:path w="3575684" h="3171825">
                  <a:moveTo>
                    <a:pt x="352488" y="864908"/>
                  </a:moveTo>
                  <a:lnTo>
                    <a:pt x="336207" y="827697"/>
                  </a:lnTo>
                  <a:lnTo>
                    <a:pt x="286397" y="800798"/>
                  </a:lnTo>
                  <a:lnTo>
                    <a:pt x="235153" y="800671"/>
                  </a:lnTo>
                  <a:lnTo>
                    <a:pt x="183108" y="815746"/>
                  </a:lnTo>
                  <a:lnTo>
                    <a:pt x="136842" y="839520"/>
                  </a:lnTo>
                  <a:lnTo>
                    <a:pt x="100076" y="866444"/>
                  </a:lnTo>
                  <a:lnTo>
                    <a:pt x="62407" y="901852"/>
                  </a:lnTo>
                  <a:lnTo>
                    <a:pt x="29438" y="943051"/>
                  </a:lnTo>
                  <a:lnTo>
                    <a:pt x="6769" y="987361"/>
                  </a:lnTo>
                  <a:lnTo>
                    <a:pt x="0" y="1032129"/>
                  </a:lnTo>
                  <a:lnTo>
                    <a:pt x="8153" y="1074407"/>
                  </a:lnTo>
                  <a:lnTo>
                    <a:pt x="23939" y="1102512"/>
                  </a:lnTo>
                  <a:lnTo>
                    <a:pt x="46062" y="1118069"/>
                  </a:lnTo>
                  <a:lnTo>
                    <a:pt x="73215" y="1122730"/>
                  </a:lnTo>
                  <a:lnTo>
                    <a:pt x="104101" y="1118120"/>
                  </a:lnTo>
                  <a:lnTo>
                    <a:pt x="171869" y="1087615"/>
                  </a:lnTo>
                  <a:lnTo>
                    <a:pt x="206146" y="1064983"/>
                  </a:lnTo>
                  <a:lnTo>
                    <a:pt x="238950" y="1039622"/>
                  </a:lnTo>
                  <a:lnTo>
                    <a:pt x="268986" y="1013142"/>
                  </a:lnTo>
                  <a:lnTo>
                    <a:pt x="315531" y="963422"/>
                  </a:lnTo>
                  <a:lnTo>
                    <a:pt x="342620" y="917575"/>
                  </a:lnTo>
                  <a:lnTo>
                    <a:pt x="352488" y="864908"/>
                  </a:lnTo>
                  <a:close/>
                </a:path>
                <a:path w="3575684" h="3171825">
                  <a:moveTo>
                    <a:pt x="914692" y="1929701"/>
                  </a:moveTo>
                  <a:lnTo>
                    <a:pt x="913993" y="1881962"/>
                  </a:lnTo>
                  <a:lnTo>
                    <a:pt x="903008" y="1840776"/>
                  </a:lnTo>
                  <a:lnTo>
                    <a:pt x="871753" y="1813534"/>
                  </a:lnTo>
                  <a:lnTo>
                    <a:pt x="839749" y="1808467"/>
                  </a:lnTo>
                  <a:lnTo>
                    <a:pt x="797077" y="1812937"/>
                  </a:lnTo>
                  <a:lnTo>
                    <a:pt x="747687" y="1826094"/>
                  </a:lnTo>
                  <a:lnTo>
                    <a:pt x="695553" y="1847075"/>
                  </a:lnTo>
                  <a:lnTo>
                    <a:pt x="644639" y="1874989"/>
                  </a:lnTo>
                  <a:lnTo>
                    <a:pt x="598906" y="1908987"/>
                  </a:lnTo>
                  <a:lnTo>
                    <a:pt x="539140" y="1970341"/>
                  </a:lnTo>
                  <a:lnTo>
                    <a:pt x="506222" y="2011959"/>
                  </a:lnTo>
                  <a:lnTo>
                    <a:pt x="480021" y="2054720"/>
                  </a:lnTo>
                  <a:lnTo>
                    <a:pt x="467131" y="2093988"/>
                  </a:lnTo>
                  <a:lnTo>
                    <a:pt x="467868" y="2125535"/>
                  </a:lnTo>
                  <a:lnTo>
                    <a:pt x="494588" y="2176615"/>
                  </a:lnTo>
                  <a:lnTo>
                    <a:pt x="549122" y="2206701"/>
                  </a:lnTo>
                  <a:lnTo>
                    <a:pt x="584631" y="2212035"/>
                  </a:lnTo>
                  <a:lnTo>
                    <a:pt x="624446" y="2209889"/>
                  </a:lnTo>
                  <a:lnTo>
                    <a:pt x="667689" y="2199525"/>
                  </a:lnTo>
                  <a:lnTo>
                    <a:pt x="713498" y="2180209"/>
                  </a:lnTo>
                  <a:lnTo>
                    <a:pt x="760971" y="2151189"/>
                  </a:lnTo>
                  <a:lnTo>
                    <a:pt x="809244" y="2111730"/>
                  </a:lnTo>
                  <a:lnTo>
                    <a:pt x="859231" y="2060346"/>
                  </a:lnTo>
                  <a:lnTo>
                    <a:pt x="891006" y="2015286"/>
                  </a:lnTo>
                  <a:lnTo>
                    <a:pt x="908265" y="1972932"/>
                  </a:lnTo>
                  <a:lnTo>
                    <a:pt x="914692" y="1929701"/>
                  </a:lnTo>
                  <a:close/>
                </a:path>
                <a:path w="3575684" h="3171825">
                  <a:moveTo>
                    <a:pt x="1020660" y="2913456"/>
                  </a:moveTo>
                  <a:lnTo>
                    <a:pt x="1004379" y="2876245"/>
                  </a:lnTo>
                  <a:lnTo>
                    <a:pt x="954582" y="2849346"/>
                  </a:lnTo>
                  <a:lnTo>
                    <a:pt x="903325" y="2849207"/>
                  </a:lnTo>
                  <a:lnTo>
                    <a:pt x="851281" y="2864281"/>
                  </a:lnTo>
                  <a:lnTo>
                    <a:pt x="805027" y="2888069"/>
                  </a:lnTo>
                  <a:lnTo>
                    <a:pt x="768248" y="2914993"/>
                  </a:lnTo>
                  <a:lnTo>
                    <a:pt x="730580" y="2950387"/>
                  </a:lnTo>
                  <a:lnTo>
                    <a:pt x="697611" y="2991586"/>
                  </a:lnTo>
                  <a:lnTo>
                    <a:pt x="674954" y="3035909"/>
                  </a:lnTo>
                  <a:lnTo>
                    <a:pt x="668185" y="3080677"/>
                  </a:lnTo>
                  <a:lnTo>
                    <a:pt x="676325" y="3122942"/>
                  </a:lnTo>
                  <a:lnTo>
                    <a:pt x="692111" y="3151047"/>
                  </a:lnTo>
                  <a:lnTo>
                    <a:pt x="714235" y="3166618"/>
                  </a:lnTo>
                  <a:lnTo>
                    <a:pt x="741387" y="3171279"/>
                  </a:lnTo>
                  <a:lnTo>
                    <a:pt x="772274" y="3166668"/>
                  </a:lnTo>
                  <a:lnTo>
                    <a:pt x="840054" y="3136150"/>
                  </a:lnTo>
                  <a:lnTo>
                    <a:pt x="874331" y="3113532"/>
                  </a:lnTo>
                  <a:lnTo>
                    <a:pt x="907135" y="3088157"/>
                  </a:lnTo>
                  <a:lnTo>
                    <a:pt x="937171" y="3061690"/>
                  </a:lnTo>
                  <a:lnTo>
                    <a:pt x="983716" y="3011957"/>
                  </a:lnTo>
                  <a:lnTo>
                    <a:pt x="1010793" y="2966110"/>
                  </a:lnTo>
                  <a:lnTo>
                    <a:pt x="1020660" y="2913456"/>
                  </a:lnTo>
                  <a:close/>
                </a:path>
                <a:path w="3575684" h="3171825">
                  <a:moveTo>
                    <a:pt x="1110843" y="0"/>
                  </a:moveTo>
                  <a:lnTo>
                    <a:pt x="785304" y="0"/>
                  </a:lnTo>
                  <a:lnTo>
                    <a:pt x="757720" y="30251"/>
                  </a:lnTo>
                  <a:lnTo>
                    <a:pt x="734263" y="61252"/>
                  </a:lnTo>
                  <a:lnTo>
                    <a:pt x="718439" y="91059"/>
                  </a:lnTo>
                  <a:lnTo>
                    <a:pt x="709739" y="119240"/>
                  </a:lnTo>
                  <a:lnTo>
                    <a:pt x="707669" y="145338"/>
                  </a:lnTo>
                  <a:lnTo>
                    <a:pt x="711733" y="168935"/>
                  </a:lnTo>
                  <a:lnTo>
                    <a:pt x="736295" y="206832"/>
                  </a:lnTo>
                  <a:lnTo>
                    <a:pt x="779424" y="229400"/>
                  </a:lnTo>
                  <a:lnTo>
                    <a:pt x="806729" y="233845"/>
                  </a:lnTo>
                  <a:lnTo>
                    <a:pt x="837184" y="233133"/>
                  </a:lnTo>
                  <a:lnTo>
                    <a:pt x="905586" y="214503"/>
                  </a:lnTo>
                  <a:lnTo>
                    <a:pt x="942530" y="195719"/>
                  </a:lnTo>
                  <a:lnTo>
                    <a:pt x="980655" y="170014"/>
                  </a:lnTo>
                  <a:lnTo>
                    <a:pt x="1019454" y="136969"/>
                  </a:lnTo>
                  <a:lnTo>
                    <a:pt x="1058443" y="96139"/>
                  </a:lnTo>
                  <a:lnTo>
                    <a:pt x="1090676" y="51485"/>
                  </a:lnTo>
                  <a:lnTo>
                    <a:pt x="1109306" y="9512"/>
                  </a:lnTo>
                  <a:lnTo>
                    <a:pt x="1110843" y="0"/>
                  </a:lnTo>
                  <a:close/>
                </a:path>
                <a:path w="3575684" h="3171825">
                  <a:moveTo>
                    <a:pt x="1198702" y="951941"/>
                  </a:moveTo>
                  <a:lnTo>
                    <a:pt x="1190536" y="907008"/>
                  </a:lnTo>
                  <a:lnTo>
                    <a:pt x="1171841" y="868146"/>
                  </a:lnTo>
                  <a:lnTo>
                    <a:pt x="1142885" y="839901"/>
                  </a:lnTo>
                  <a:lnTo>
                    <a:pt x="1103871" y="826871"/>
                  </a:lnTo>
                  <a:lnTo>
                    <a:pt x="1055065" y="833615"/>
                  </a:lnTo>
                  <a:lnTo>
                    <a:pt x="1026274" y="845642"/>
                  </a:lnTo>
                  <a:lnTo>
                    <a:pt x="998359" y="860755"/>
                  </a:lnTo>
                  <a:lnTo>
                    <a:pt x="971550" y="877925"/>
                  </a:lnTo>
                  <a:lnTo>
                    <a:pt x="946099" y="896124"/>
                  </a:lnTo>
                  <a:lnTo>
                    <a:pt x="905154" y="920851"/>
                  </a:lnTo>
                  <a:lnTo>
                    <a:pt x="864146" y="950188"/>
                  </a:lnTo>
                  <a:lnTo>
                    <a:pt x="824103" y="983640"/>
                  </a:lnTo>
                  <a:lnTo>
                    <a:pt x="786091" y="1020673"/>
                  </a:lnTo>
                  <a:lnTo>
                    <a:pt x="751154" y="1060767"/>
                  </a:lnTo>
                  <a:lnTo>
                    <a:pt x="720331" y="1103439"/>
                  </a:lnTo>
                  <a:lnTo>
                    <a:pt x="694690" y="1148143"/>
                  </a:lnTo>
                  <a:lnTo>
                    <a:pt x="675259" y="1194384"/>
                  </a:lnTo>
                  <a:lnTo>
                    <a:pt x="663105" y="1241628"/>
                  </a:lnTo>
                  <a:lnTo>
                    <a:pt x="660819" y="1268044"/>
                  </a:lnTo>
                  <a:lnTo>
                    <a:pt x="663105" y="1294536"/>
                  </a:lnTo>
                  <a:lnTo>
                    <a:pt x="683387" y="1342999"/>
                  </a:lnTo>
                  <a:lnTo>
                    <a:pt x="726147" y="1375321"/>
                  </a:lnTo>
                  <a:lnTo>
                    <a:pt x="779678" y="1386090"/>
                  </a:lnTo>
                  <a:lnTo>
                    <a:pt x="806754" y="1384490"/>
                  </a:lnTo>
                  <a:lnTo>
                    <a:pt x="859624" y="1370520"/>
                  </a:lnTo>
                  <a:lnTo>
                    <a:pt x="927315" y="1338821"/>
                  </a:lnTo>
                  <a:lnTo>
                    <a:pt x="968857" y="1313370"/>
                  </a:lnTo>
                  <a:lnTo>
                    <a:pt x="1009154" y="1283931"/>
                  </a:lnTo>
                  <a:lnTo>
                    <a:pt x="1047483" y="1250873"/>
                  </a:lnTo>
                  <a:lnTo>
                    <a:pt x="1083144" y="1214602"/>
                  </a:lnTo>
                  <a:lnTo>
                    <a:pt x="1115415" y="1175486"/>
                  </a:lnTo>
                  <a:lnTo>
                    <a:pt x="1143571" y="1133919"/>
                  </a:lnTo>
                  <a:lnTo>
                    <a:pt x="1166888" y="1090282"/>
                  </a:lnTo>
                  <a:lnTo>
                    <a:pt x="1184643" y="1044956"/>
                  </a:lnTo>
                  <a:lnTo>
                    <a:pt x="1196136" y="998347"/>
                  </a:lnTo>
                  <a:lnTo>
                    <a:pt x="1198702" y="951941"/>
                  </a:lnTo>
                  <a:close/>
                </a:path>
                <a:path w="3575684" h="3171825">
                  <a:moveTo>
                    <a:pt x="1595793" y="2143836"/>
                  </a:moveTo>
                  <a:lnTo>
                    <a:pt x="1584972" y="2105164"/>
                  </a:lnTo>
                  <a:lnTo>
                    <a:pt x="1553603" y="2082825"/>
                  </a:lnTo>
                  <a:lnTo>
                    <a:pt x="1533182" y="2078786"/>
                  </a:lnTo>
                  <a:lnTo>
                    <a:pt x="1488706" y="2080564"/>
                  </a:lnTo>
                  <a:lnTo>
                    <a:pt x="1442897" y="2091778"/>
                  </a:lnTo>
                  <a:lnTo>
                    <a:pt x="1401673" y="2107895"/>
                  </a:lnTo>
                  <a:lnTo>
                    <a:pt x="1333906" y="2151811"/>
                  </a:lnTo>
                  <a:lnTo>
                    <a:pt x="1298778" y="2182850"/>
                  </a:lnTo>
                  <a:lnTo>
                    <a:pt x="1265720" y="2216797"/>
                  </a:lnTo>
                  <a:lnTo>
                    <a:pt x="1234833" y="2252929"/>
                  </a:lnTo>
                  <a:lnTo>
                    <a:pt x="1206246" y="2290521"/>
                  </a:lnTo>
                  <a:lnTo>
                    <a:pt x="1180084" y="2328837"/>
                  </a:lnTo>
                  <a:lnTo>
                    <a:pt x="1161364" y="2370251"/>
                  </a:lnTo>
                  <a:lnTo>
                    <a:pt x="1159891" y="2406218"/>
                  </a:lnTo>
                  <a:lnTo>
                    <a:pt x="1172895" y="2435720"/>
                  </a:lnTo>
                  <a:lnTo>
                    <a:pt x="1197673" y="2457767"/>
                  </a:lnTo>
                  <a:lnTo>
                    <a:pt x="1231480" y="2471343"/>
                  </a:lnTo>
                  <a:lnTo>
                    <a:pt x="1271574" y="2475446"/>
                  </a:lnTo>
                  <a:lnTo>
                    <a:pt x="1315237" y="2469070"/>
                  </a:lnTo>
                  <a:lnTo>
                    <a:pt x="1360335" y="2453386"/>
                  </a:lnTo>
                  <a:lnTo>
                    <a:pt x="1402969" y="2431542"/>
                  </a:lnTo>
                  <a:lnTo>
                    <a:pt x="1442669" y="2404237"/>
                  </a:lnTo>
                  <a:lnTo>
                    <a:pt x="1478965" y="2372131"/>
                  </a:lnTo>
                  <a:lnTo>
                    <a:pt x="1511401" y="2335911"/>
                  </a:lnTo>
                  <a:lnTo>
                    <a:pt x="1539494" y="2296236"/>
                  </a:lnTo>
                  <a:lnTo>
                    <a:pt x="1562798" y="2253792"/>
                  </a:lnTo>
                  <a:lnTo>
                    <a:pt x="1580845" y="2209241"/>
                  </a:lnTo>
                  <a:lnTo>
                    <a:pt x="1593151" y="2163267"/>
                  </a:lnTo>
                  <a:lnTo>
                    <a:pt x="1595793" y="2143836"/>
                  </a:lnTo>
                  <a:close/>
                </a:path>
                <a:path w="3575684" h="3171825">
                  <a:moveTo>
                    <a:pt x="1616240" y="1399908"/>
                  </a:moveTo>
                  <a:lnTo>
                    <a:pt x="1610715" y="1370952"/>
                  </a:lnTo>
                  <a:lnTo>
                    <a:pt x="1593875" y="1346949"/>
                  </a:lnTo>
                  <a:lnTo>
                    <a:pt x="1565579" y="1331544"/>
                  </a:lnTo>
                  <a:lnTo>
                    <a:pt x="1525689" y="1328445"/>
                  </a:lnTo>
                  <a:lnTo>
                    <a:pt x="1474050" y="1341310"/>
                  </a:lnTo>
                  <a:lnTo>
                    <a:pt x="1411744" y="1369504"/>
                  </a:lnTo>
                  <a:lnTo>
                    <a:pt x="1358150" y="1402422"/>
                  </a:lnTo>
                  <a:lnTo>
                    <a:pt x="1313014" y="1438579"/>
                  </a:lnTo>
                  <a:lnTo>
                    <a:pt x="1276096" y="1476527"/>
                  </a:lnTo>
                  <a:lnTo>
                    <a:pt x="1247152" y="1514754"/>
                  </a:lnTo>
                  <a:lnTo>
                    <a:pt x="1225943" y="1551813"/>
                  </a:lnTo>
                  <a:lnTo>
                    <a:pt x="1205750" y="1616506"/>
                  </a:lnTo>
                  <a:lnTo>
                    <a:pt x="1206271" y="1641208"/>
                  </a:lnTo>
                  <a:lnTo>
                    <a:pt x="1217041" y="1666506"/>
                  </a:lnTo>
                  <a:lnTo>
                    <a:pt x="1238580" y="1688401"/>
                  </a:lnTo>
                  <a:lnTo>
                    <a:pt x="1268044" y="1701901"/>
                  </a:lnTo>
                  <a:lnTo>
                    <a:pt x="1302562" y="1702028"/>
                  </a:lnTo>
                  <a:lnTo>
                    <a:pt x="1334566" y="1692681"/>
                  </a:lnTo>
                  <a:lnTo>
                    <a:pt x="1373047" y="1673021"/>
                  </a:lnTo>
                  <a:lnTo>
                    <a:pt x="1415415" y="1645196"/>
                  </a:lnTo>
                  <a:lnTo>
                    <a:pt x="1459052" y="1611325"/>
                  </a:lnTo>
                  <a:lnTo>
                    <a:pt x="1501343" y="1573517"/>
                  </a:lnTo>
                  <a:lnTo>
                    <a:pt x="1539671" y="1533931"/>
                  </a:lnTo>
                  <a:lnTo>
                    <a:pt x="1571421" y="1494675"/>
                  </a:lnTo>
                  <a:lnTo>
                    <a:pt x="1594002" y="1457896"/>
                  </a:lnTo>
                  <a:lnTo>
                    <a:pt x="1616240" y="1399908"/>
                  </a:lnTo>
                  <a:close/>
                </a:path>
                <a:path w="3575684" h="3171825">
                  <a:moveTo>
                    <a:pt x="1621675" y="204762"/>
                  </a:moveTo>
                  <a:lnTo>
                    <a:pt x="1618488" y="162877"/>
                  </a:lnTo>
                  <a:lnTo>
                    <a:pt x="1583423" y="107175"/>
                  </a:lnTo>
                  <a:lnTo>
                    <a:pt x="1524774" y="93395"/>
                  </a:lnTo>
                  <a:lnTo>
                    <a:pt x="1489443" y="99326"/>
                  </a:lnTo>
                  <a:lnTo>
                    <a:pt x="1451610" y="112268"/>
                  </a:lnTo>
                  <a:lnTo>
                    <a:pt x="1412392" y="131051"/>
                  </a:lnTo>
                  <a:lnTo>
                    <a:pt x="1372958" y="154533"/>
                  </a:lnTo>
                  <a:lnTo>
                    <a:pt x="1334401" y="181546"/>
                  </a:lnTo>
                  <a:lnTo>
                    <a:pt x="1297876" y="210934"/>
                  </a:lnTo>
                  <a:lnTo>
                    <a:pt x="1264500" y="241528"/>
                  </a:lnTo>
                  <a:lnTo>
                    <a:pt x="1235405" y="272186"/>
                  </a:lnTo>
                  <a:lnTo>
                    <a:pt x="1194600" y="329057"/>
                  </a:lnTo>
                  <a:lnTo>
                    <a:pt x="1180528" y="403517"/>
                  </a:lnTo>
                  <a:lnTo>
                    <a:pt x="1192060" y="442480"/>
                  </a:lnTo>
                  <a:lnTo>
                    <a:pt x="1216558" y="470115"/>
                  </a:lnTo>
                  <a:lnTo>
                    <a:pt x="1250823" y="486689"/>
                  </a:lnTo>
                  <a:lnTo>
                    <a:pt x="1291653" y="492493"/>
                  </a:lnTo>
                  <a:lnTo>
                    <a:pt x="1335874" y="487794"/>
                  </a:lnTo>
                  <a:lnTo>
                    <a:pt x="1380286" y="472897"/>
                  </a:lnTo>
                  <a:lnTo>
                    <a:pt x="1414399" y="454787"/>
                  </a:lnTo>
                  <a:lnTo>
                    <a:pt x="1452105" y="430364"/>
                  </a:lnTo>
                  <a:lnTo>
                    <a:pt x="1491030" y="400596"/>
                  </a:lnTo>
                  <a:lnTo>
                    <a:pt x="1528838" y="366420"/>
                  </a:lnTo>
                  <a:lnTo>
                    <a:pt x="1563166" y="328803"/>
                  </a:lnTo>
                  <a:lnTo>
                    <a:pt x="1591652" y="288683"/>
                  </a:lnTo>
                  <a:lnTo>
                    <a:pt x="1611934" y="247015"/>
                  </a:lnTo>
                  <a:lnTo>
                    <a:pt x="1621675" y="204762"/>
                  </a:lnTo>
                  <a:close/>
                </a:path>
                <a:path w="3575684" h="3171825">
                  <a:moveTo>
                    <a:pt x="1901583" y="818730"/>
                  </a:moveTo>
                  <a:lnTo>
                    <a:pt x="1895690" y="793864"/>
                  </a:lnTo>
                  <a:lnTo>
                    <a:pt x="1881466" y="774242"/>
                  </a:lnTo>
                  <a:lnTo>
                    <a:pt x="1832889" y="746417"/>
                  </a:lnTo>
                  <a:lnTo>
                    <a:pt x="1799412" y="741768"/>
                  </a:lnTo>
                  <a:lnTo>
                    <a:pt x="1759826" y="745998"/>
                  </a:lnTo>
                  <a:lnTo>
                    <a:pt x="1715985" y="758050"/>
                  </a:lnTo>
                  <a:lnTo>
                    <a:pt x="1669732" y="776909"/>
                  </a:lnTo>
                  <a:lnTo>
                    <a:pt x="1622933" y="801509"/>
                  </a:lnTo>
                  <a:lnTo>
                    <a:pt x="1577428" y="830834"/>
                  </a:lnTo>
                  <a:lnTo>
                    <a:pt x="1535087" y="863841"/>
                  </a:lnTo>
                  <a:lnTo>
                    <a:pt x="1497749" y="899477"/>
                  </a:lnTo>
                  <a:lnTo>
                    <a:pt x="1467281" y="936726"/>
                  </a:lnTo>
                  <a:lnTo>
                    <a:pt x="1445526" y="974521"/>
                  </a:lnTo>
                  <a:lnTo>
                    <a:pt x="1434338" y="1011859"/>
                  </a:lnTo>
                  <a:lnTo>
                    <a:pt x="1435430" y="1042898"/>
                  </a:lnTo>
                  <a:lnTo>
                    <a:pt x="1447584" y="1073467"/>
                  </a:lnTo>
                  <a:lnTo>
                    <a:pt x="1471409" y="1099718"/>
                  </a:lnTo>
                  <a:lnTo>
                    <a:pt x="1507553" y="1117790"/>
                  </a:lnTo>
                  <a:lnTo>
                    <a:pt x="1556651" y="1123861"/>
                  </a:lnTo>
                  <a:lnTo>
                    <a:pt x="1619338" y="1114069"/>
                  </a:lnTo>
                  <a:lnTo>
                    <a:pt x="1667522" y="1097191"/>
                  </a:lnTo>
                  <a:lnTo>
                    <a:pt x="1712683" y="1074572"/>
                  </a:lnTo>
                  <a:lnTo>
                    <a:pt x="1754289" y="1047305"/>
                  </a:lnTo>
                  <a:lnTo>
                    <a:pt x="1791817" y="1016495"/>
                  </a:lnTo>
                  <a:lnTo>
                    <a:pt x="1824736" y="983246"/>
                  </a:lnTo>
                  <a:lnTo>
                    <a:pt x="1852510" y="948639"/>
                  </a:lnTo>
                  <a:lnTo>
                    <a:pt x="1874621" y="913790"/>
                  </a:lnTo>
                  <a:lnTo>
                    <a:pt x="1899678" y="847737"/>
                  </a:lnTo>
                  <a:lnTo>
                    <a:pt x="1901583" y="818730"/>
                  </a:lnTo>
                  <a:close/>
                </a:path>
                <a:path w="3575684" h="3171825">
                  <a:moveTo>
                    <a:pt x="2184692" y="2527401"/>
                  </a:moveTo>
                  <a:lnTo>
                    <a:pt x="2168410" y="2490190"/>
                  </a:lnTo>
                  <a:lnTo>
                    <a:pt x="2118614" y="2463292"/>
                  </a:lnTo>
                  <a:lnTo>
                    <a:pt x="2067356" y="2463152"/>
                  </a:lnTo>
                  <a:lnTo>
                    <a:pt x="2015312" y="2478227"/>
                  </a:lnTo>
                  <a:lnTo>
                    <a:pt x="1969058" y="2502014"/>
                  </a:lnTo>
                  <a:lnTo>
                    <a:pt x="1932279" y="2528938"/>
                  </a:lnTo>
                  <a:lnTo>
                    <a:pt x="1894611" y="2564333"/>
                  </a:lnTo>
                  <a:lnTo>
                    <a:pt x="1861642" y="2605532"/>
                  </a:lnTo>
                  <a:lnTo>
                    <a:pt x="1838985" y="2649855"/>
                  </a:lnTo>
                  <a:lnTo>
                    <a:pt x="1832203" y="2694622"/>
                  </a:lnTo>
                  <a:lnTo>
                    <a:pt x="1840357" y="2736888"/>
                  </a:lnTo>
                  <a:lnTo>
                    <a:pt x="1856143" y="2764993"/>
                  </a:lnTo>
                  <a:lnTo>
                    <a:pt x="1878266" y="2780563"/>
                  </a:lnTo>
                  <a:lnTo>
                    <a:pt x="1905419" y="2785224"/>
                  </a:lnTo>
                  <a:lnTo>
                    <a:pt x="1936305" y="2780601"/>
                  </a:lnTo>
                  <a:lnTo>
                    <a:pt x="2004072" y="2750096"/>
                  </a:lnTo>
                  <a:lnTo>
                    <a:pt x="2038362" y="2727464"/>
                  </a:lnTo>
                  <a:lnTo>
                    <a:pt x="2071166" y="2702102"/>
                  </a:lnTo>
                  <a:lnTo>
                    <a:pt x="2101202" y="2675636"/>
                  </a:lnTo>
                  <a:lnTo>
                    <a:pt x="2147747" y="2625902"/>
                  </a:lnTo>
                  <a:lnTo>
                    <a:pt x="2174824" y="2580055"/>
                  </a:lnTo>
                  <a:lnTo>
                    <a:pt x="2184692" y="2527401"/>
                  </a:lnTo>
                  <a:close/>
                </a:path>
                <a:path w="3575684" h="3171825">
                  <a:moveTo>
                    <a:pt x="2194217" y="263588"/>
                  </a:moveTo>
                  <a:lnTo>
                    <a:pt x="2173998" y="202920"/>
                  </a:lnTo>
                  <a:lnTo>
                    <a:pt x="2118080" y="170624"/>
                  </a:lnTo>
                  <a:lnTo>
                    <a:pt x="2079650" y="167881"/>
                  </a:lnTo>
                  <a:lnTo>
                    <a:pt x="2035784" y="175539"/>
                  </a:lnTo>
                  <a:lnTo>
                    <a:pt x="1989264" y="193751"/>
                  </a:lnTo>
                  <a:lnTo>
                    <a:pt x="1946643" y="219011"/>
                  </a:lnTo>
                  <a:lnTo>
                    <a:pt x="1907336" y="249872"/>
                  </a:lnTo>
                  <a:lnTo>
                    <a:pt x="1870786" y="284861"/>
                  </a:lnTo>
                  <a:lnTo>
                    <a:pt x="1836432" y="322529"/>
                  </a:lnTo>
                  <a:lnTo>
                    <a:pt x="1812988" y="353542"/>
                  </a:lnTo>
                  <a:lnTo>
                    <a:pt x="1788515" y="411530"/>
                  </a:lnTo>
                  <a:lnTo>
                    <a:pt x="1786496" y="437629"/>
                  </a:lnTo>
                  <a:lnTo>
                    <a:pt x="1790611" y="461225"/>
                  </a:lnTo>
                  <a:lnTo>
                    <a:pt x="1815249" y="499122"/>
                  </a:lnTo>
                  <a:lnTo>
                    <a:pt x="1858479" y="521690"/>
                  </a:lnTo>
                  <a:lnTo>
                    <a:pt x="1885797" y="526122"/>
                  </a:lnTo>
                  <a:lnTo>
                    <a:pt x="1916264" y="525411"/>
                  </a:lnTo>
                  <a:lnTo>
                    <a:pt x="1984641" y="506793"/>
                  </a:lnTo>
                  <a:lnTo>
                    <a:pt x="2021547" y="487997"/>
                  </a:lnTo>
                  <a:lnTo>
                    <a:pt x="2059609" y="462305"/>
                  </a:lnTo>
                  <a:lnTo>
                    <a:pt x="2098306" y="429260"/>
                  </a:lnTo>
                  <a:lnTo>
                    <a:pt x="2137156" y="388429"/>
                  </a:lnTo>
                  <a:lnTo>
                    <a:pt x="2169388" y="343776"/>
                  </a:lnTo>
                  <a:lnTo>
                    <a:pt x="2188019" y="301790"/>
                  </a:lnTo>
                  <a:lnTo>
                    <a:pt x="2194217" y="263588"/>
                  </a:lnTo>
                  <a:close/>
                </a:path>
                <a:path w="3575684" h="3171825">
                  <a:moveTo>
                    <a:pt x="2208111" y="1294003"/>
                  </a:moveTo>
                  <a:lnTo>
                    <a:pt x="2194966" y="1256004"/>
                  </a:lnTo>
                  <a:lnTo>
                    <a:pt x="2163381" y="1237703"/>
                  </a:lnTo>
                  <a:lnTo>
                    <a:pt x="2122055" y="1233665"/>
                  </a:lnTo>
                  <a:lnTo>
                    <a:pt x="2079713" y="1238478"/>
                  </a:lnTo>
                  <a:lnTo>
                    <a:pt x="1997976" y="1264793"/>
                  </a:lnTo>
                  <a:lnTo>
                    <a:pt x="1956003" y="1290345"/>
                  </a:lnTo>
                  <a:lnTo>
                    <a:pt x="1918690" y="1322095"/>
                  </a:lnTo>
                  <a:lnTo>
                    <a:pt x="1885518" y="1358773"/>
                  </a:lnTo>
                  <a:lnTo>
                    <a:pt x="1856016" y="1399108"/>
                  </a:lnTo>
                  <a:lnTo>
                    <a:pt x="1829676" y="1441843"/>
                  </a:lnTo>
                  <a:lnTo>
                    <a:pt x="1809508" y="1482178"/>
                  </a:lnTo>
                  <a:lnTo>
                    <a:pt x="1804377" y="1503616"/>
                  </a:lnTo>
                  <a:lnTo>
                    <a:pt x="1805178" y="1526311"/>
                  </a:lnTo>
                  <a:lnTo>
                    <a:pt x="1821510" y="1565935"/>
                  </a:lnTo>
                  <a:lnTo>
                    <a:pt x="1849386" y="1588135"/>
                  </a:lnTo>
                  <a:lnTo>
                    <a:pt x="1885010" y="1596224"/>
                  </a:lnTo>
                  <a:lnTo>
                    <a:pt x="1924570" y="1593456"/>
                  </a:lnTo>
                  <a:lnTo>
                    <a:pt x="1964270" y="1583143"/>
                  </a:lnTo>
                  <a:lnTo>
                    <a:pt x="2000313" y="1568551"/>
                  </a:lnTo>
                  <a:lnTo>
                    <a:pt x="2046503" y="1541373"/>
                  </a:lnTo>
                  <a:lnTo>
                    <a:pt x="2085467" y="1508480"/>
                  </a:lnTo>
                  <a:lnTo>
                    <a:pt x="2118576" y="1470672"/>
                  </a:lnTo>
                  <a:lnTo>
                    <a:pt x="2147163" y="1428699"/>
                  </a:lnTo>
                  <a:lnTo>
                    <a:pt x="2172614" y="1383347"/>
                  </a:lnTo>
                  <a:lnTo>
                    <a:pt x="2196287" y="1335405"/>
                  </a:lnTo>
                  <a:lnTo>
                    <a:pt x="2208111" y="1294003"/>
                  </a:lnTo>
                  <a:close/>
                </a:path>
                <a:path w="3575684" h="3171825">
                  <a:moveTo>
                    <a:pt x="2277618" y="1859191"/>
                  </a:moveTo>
                  <a:lnTo>
                    <a:pt x="2261324" y="1821980"/>
                  </a:lnTo>
                  <a:lnTo>
                    <a:pt x="2211527" y="1795437"/>
                  </a:lnTo>
                  <a:lnTo>
                    <a:pt x="2160282" y="1795272"/>
                  </a:lnTo>
                  <a:lnTo>
                    <a:pt x="2108238" y="1810143"/>
                  </a:lnTo>
                  <a:lnTo>
                    <a:pt x="2061972" y="1833803"/>
                  </a:lnTo>
                  <a:lnTo>
                    <a:pt x="2025192" y="1860727"/>
                  </a:lnTo>
                  <a:lnTo>
                    <a:pt x="1987524" y="1896135"/>
                  </a:lnTo>
                  <a:lnTo>
                    <a:pt x="1954568" y="1937334"/>
                  </a:lnTo>
                  <a:lnTo>
                    <a:pt x="1931898" y="1981644"/>
                  </a:lnTo>
                  <a:lnTo>
                    <a:pt x="1925129" y="2026412"/>
                  </a:lnTo>
                  <a:lnTo>
                    <a:pt x="1933282" y="2068690"/>
                  </a:lnTo>
                  <a:lnTo>
                    <a:pt x="1949069" y="2096795"/>
                  </a:lnTo>
                  <a:lnTo>
                    <a:pt x="1971192" y="2112353"/>
                  </a:lnTo>
                  <a:lnTo>
                    <a:pt x="1998345" y="2117013"/>
                  </a:lnTo>
                  <a:lnTo>
                    <a:pt x="2029231" y="2112403"/>
                  </a:lnTo>
                  <a:lnTo>
                    <a:pt x="2096998" y="2081898"/>
                  </a:lnTo>
                  <a:lnTo>
                    <a:pt x="2131276" y="2059266"/>
                  </a:lnTo>
                  <a:lnTo>
                    <a:pt x="2164080" y="2033892"/>
                  </a:lnTo>
                  <a:lnTo>
                    <a:pt x="2194115" y="2007425"/>
                  </a:lnTo>
                  <a:lnTo>
                    <a:pt x="2240661" y="1957705"/>
                  </a:lnTo>
                  <a:lnTo>
                    <a:pt x="2267750" y="1911858"/>
                  </a:lnTo>
                  <a:lnTo>
                    <a:pt x="2277618" y="1859191"/>
                  </a:lnTo>
                  <a:close/>
                </a:path>
                <a:path w="3575684" h="3171825">
                  <a:moveTo>
                    <a:pt x="2666657" y="776605"/>
                  </a:moveTo>
                  <a:lnTo>
                    <a:pt x="2665958" y="728865"/>
                  </a:lnTo>
                  <a:lnTo>
                    <a:pt x="2654973" y="687679"/>
                  </a:lnTo>
                  <a:lnTo>
                    <a:pt x="2623718" y="660438"/>
                  </a:lnTo>
                  <a:lnTo>
                    <a:pt x="2591714" y="655066"/>
                  </a:lnTo>
                  <a:lnTo>
                    <a:pt x="2549042" y="659472"/>
                  </a:lnTo>
                  <a:lnTo>
                    <a:pt x="2499652" y="672680"/>
                  </a:lnTo>
                  <a:lnTo>
                    <a:pt x="2447518" y="693788"/>
                  </a:lnTo>
                  <a:lnTo>
                    <a:pt x="2396604" y="721842"/>
                  </a:lnTo>
                  <a:lnTo>
                    <a:pt x="2350871" y="755891"/>
                  </a:lnTo>
                  <a:lnTo>
                    <a:pt x="2291105" y="817245"/>
                  </a:lnTo>
                  <a:lnTo>
                    <a:pt x="2258174" y="858862"/>
                  </a:lnTo>
                  <a:lnTo>
                    <a:pt x="2231987" y="901623"/>
                  </a:lnTo>
                  <a:lnTo>
                    <a:pt x="2219096" y="940892"/>
                  </a:lnTo>
                  <a:lnTo>
                    <a:pt x="2219820" y="972439"/>
                  </a:lnTo>
                  <a:lnTo>
                    <a:pt x="2246553" y="1023505"/>
                  </a:lnTo>
                  <a:lnTo>
                    <a:pt x="2301087" y="1053604"/>
                  </a:lnTo>
                  <a:lnTo>
                    <a:pt x="2336584" y="1058938"/>
                  </a:lnTo>
                  <a:lnTo>
                    <a:pt x="2376398" y="1056792"/>
                  </a:lnTo>
                  <a:lnTo>
                    <a:pt x="2419654" y="1046429"/>
                  </a:lnTo>
                  <a:lnTo>
                    <a:pt x="2465451" y="1027112"/>
                  </a:lnTo>
                  <a:lnTo>
                    <a:pt x="2512936" y="998093"/>
                  </a:lnTo>
                  <a:lnTo>
                    <a:pt x="2561209" y="958634"/>
                  </a:lnTo>
                  <a:lnTo>
                    <a:pt x="2611183" y="907249"/>
                  </a:lnTo>
                  <a:lnTo>
                    <a:pt x="2642959" y="862190"/>
                  </a:lnTo>
                  <a:lnTo>
                    <a:pt x="2660218" y="819835"/>
                  </a:lnTo>
                  <a:lnTo>
                    <a:pt x="2666657" y="776605"/>
                  </a:lnTo>
                  <a:close/>
                </a:path>
                <a:path w="3575684" h="3171825">
                  <a:moveTo>
                    <a:pt x="2872714" y="111620"/>
                  </a:moveTo>
                  <a:lnTo>
                    <a:pt x="2869527" y="69951"/>
                  </a:lnTo>
                  <a:lnTo>
                    <a:pt x="2834462" y="14249"/>
                  </a:lnTo>
                  <a:lnTo>
                    <a:pt x="2775813" y="469"/>
                  </a:lnTo>
                  <a:lnTo>
                    <a:pt x="2740482" y="6400"/>
                  </a:lnTo>
                  <a:lnTo>
                    <a:pt x="2702636" y="19342"/>
                  </a:lnTo>
                  <a:lnTo>
                    <a:pt x="2663431" y="38138"/>
                  </a:lnTo>
                  <a:lnTo>
                    <a:pt x="2623997" y="61607"/>
                  </a:lnTo>
                  <a:lnTo>
                    <a:pt x="2585440" y="88620"/>
                  </a:lnTo>
                  <a:lnTo>
                    <a:pt x="2548915" y="118008"/>
                  </a:lnTo>
                  <a:lnTo>
                    <a:pt x="2515539" y="148602"/>
                  </a:lnTo>
                  <a:lnTo>
                    <a:pt x="2486444" y="179273"/>
                  </a:lnTo>
                  <a:lnTo>
                    <a:pt x="2445639" y="236131"/>
                  </a:lnTo>
                  <a:lnTo>
                    <a:pt x="2431567" y="310603"/>
                  </a:lnTo>
                  <a:lnTo>
                    <a:pt x="2443099" y="349554"/>
                  </a:lnTo>
                  <a:lnTo>
                    <a:pt x="2467597" y="377190"/>
                  </a:lnTo>
                  <a:lnTo>
                    <a:pt x="2501849" y="393763"/>
                  </a:lnTo>
                  <a:lnTo>
                    <a:pt x="2542692" y="399567"/>
                  </a:lnTo>
                  <a:lnTo>
                    <a:pt x="2586913" y="394881"/>
                  </a:lnTo>
                  <a:lnTo>
                    <a:pt x="2631325" y="379971"/>
                  </a:lnTo>
                  <a:lnTo>
                    <a:pt x="2665438" y="361835"/>
                  </a:lnTo>
                  <a:lnTo>
                    <a:pt x="2703144" y="337350"/>
                  </a:lnTo>
                  <a:lnTo>
                    <a:pt x="2742069" y="307479"/>
                  </a:lnTo>
                  <a:lnTo>
                    <a:pt x="2779877" y="273215"/>
                  </a:lnTo>
                  <a:lnTo>
                    <a:pt x="2814205" y="235521"/>
                  </a:lnTo>
                  <a:lnTo>
                    <a:pt x="2842691" y="195376"/>
                  </a:lnTo>
                  <a:lnTo>
                    <a:pt x="2862973" y="153758"/>
                  </a:lnTo>
                  <a:lnTo>
                    <a:pt x="2872714" y="111620"/>
                  </a:lnTo>
                  <a:close/>
                </a:path>
                <a:path w="3575684" h="3171825">
                  <a:moveTo>
                    <a:pt x="2920009" y="1961642"/>
                  </a:moveTo>
                  <a:lnTo>
                    <a:pt x="2916834" y="1919973"/>
                  </a:lnTo>
                  <a:lnTo>
                    <a:pt x="2881757" y="1864271"/>
                  </a:lnTo>
                  <a:lnTo>
                    <a:pt x="2823121" y="1850491"/>
                  </a:lnTo>
                  <a:lnTo>
                    <a:pt x="2787777" y="1856435"/>
                  </a:lnTo>
                  <a:lnTo>
                    <a:pt x="2749943" y="1869363"/>
                  </a:lnTo>
                  <a:lnTo>
                    <a:pt x="2710738" y="1888159"/>
                  </a:lnTo>
                  <a:lnTo>
                    <a:pt x="2671292" y="1911642"/>
                  </a:lnTo>
                  <a:lnTo>
                    <a:pt x="2632748" y="1938642"/>
                  </a:lnTo>
                  <a:lnTo>
                    <a:pt x="2596210" y="1968030"/>
                  </a:lnTo>
                  <a:lnTo>
                    <a:pt x="2562834" y="1998637"/>
                  </a:lnTo>
                  <a:lnTo>
                    <a:pt x="2533751" y="2029294"/>
                  </a:lnTo>
                  <a:lnTo>
                    <a:pt x="2492946" y="2086152"/>
                  </a:lnTo>
                  <a:lnTo>
                    <a:pt x="2478875" y="2160625"/>
                  </a:lnTo>
                  <a:lnTo>
                    <a:pt x="2490406" y="2199589"/>
                  </a:lnTo>
                  <a:lnTo>
                    <a:pt x="2514904" y="2227211"/>
                  </a:lnTo>
                  <a:lnTo>
                    <a:pt x="2549156" y="2243785"/>
                  </a:lnTo>
                  <a:lnTo>
                    <a:pt x="2590000" y="2249589"/>
                  </a:lnTo>
                  <a:lnTo>
                    <a:pt x="2634208" y="2244902"/>
                  </a:lnTo>
                  <a:lnTo>
                    <a:pt x="2678620" y="2230005"/>
                  </a:lnTo>
                  <a:lnTo>
                    <a:pt x="2712745" y="2211857"/>
                  </a:lnTo>
                  <a:lnTo>
                    <a:pt x="2750439" y="2187371"/>
                  </a:lnTo>
                  <a:lnTo>
                    <a:pt x="2789377" y="2157514"/>
                  </a:lnTo>
                  <a:lnTo>
                    <a:pt x="2827185" y="2123249"/>
                  </a:lnTo>
                  <a:lnTo>
                    <a:pt x="2861513" y="2085555"/>
                  </a:lnTo>
                  <a:lnTo>
                    <a:pt x="2889986" y="2045411"/>
                  </a:lnTo>
                  <a:lnTo>
                    <a:pt x="2910281" y="2003780"/>
                  </a:lnTo>
                  <a:lnTo>
                    <a:pt x="2920009" y="1961642"/>
                  </a:lnTo>
                  <a:close/>
                </a:path>
                <a:path w="3575684" h="3171825">
                  <a:moveTo>
                    <a:pt x="2962554" y="1266977"/>
                  </a:moveTo>
                  <a:lnTo>
                    <a:pt x="2951734" y="1228420"/>
                  </a:lnTo>
                  <a:lnTo>
                    <a:pt x="2920377" y="1206322"/>
                  </a:lnTo>
                  <a:lnTo>
                    <a:pt x="2899943" y="1201928"/>
                  </a:lnTo>
                  <a:lnTo>
                    <a:pt x="2855480" y="1203706"/>
                  </a:lnTo>
                  <a:lnTo>
                    <a:pt x="2809659" y="1214920"/>
                  </a:lnTo>
                  <a:lnTo>
                    <a:pt x="2768447" y="1231036"/>
                  </a:lnTo>
                  <a:lnTo>
                    <a:pt x="2700680" y="1274953"/>
                  </a:lnTo>
                  <a:lnTo>
                    <a:pt x="2665552" y="1305991"/>
                  </a:lnTo>
                  <a:lnTo>
                    <a:pt x="2632481" y="1339938"/>
                  </a:lnTo>
                  <a:lnTo>
                    <a:pt x="2601595" y="1376070"/>
                  </a:lnTo>
                  <a:lnTo>
                    <a:pt x="2573007" y="1413662"/>
                  </a:lnTo>
                  <a:lnTo>
                    <a:pt x="2546845" y="1451978"/>
                  </a:lnTo>
                  <a:lnTo>
                    <a:pt x="2528138" y="1493393"/>
                  </a:lnTo>
                  <a:lnTo>
                    <a:pt x="2526652" y="1529359"/>
                  </a:lnTo>
                  <a:lnTo>
                    <a:pt x="2539669" y="1558861"/>
                  </a:lnTo>
                  <a:lnTo>
                    <a:pt x="2564434" y="1580908"/>
                  </a:lnTo>
                  <a:lnTo>
                    <a:pt x="2598242" y="1594472"/>
                  </a:lnTo>
                  <a:lnTo>
                    <a:pt x="2638348" y="1598587"/>
                  </a:lnTo>
                  <a:lnTo>
                    <a:pt x="2681998" y="1592211"/>
                  </a:lnTo>
                  <a:lnTo>
                    <a:pt x="2727096" y="1576514"/>
                  </a:lnTo>
                  <a:lnTo>
                    <a:pt x="2769730" y="1554683"/>
                  </a:lnTo>
                  <a:lnTo>
                    <a:pt x="2809430" y="1527378"/>
                  </a:lnTo>
                  <a:lnTo>
                    <a:pt x="2845727" y="1495272"/>
                  </a:lnTo>
                  <a:lnTo>
                    <a:pt x="2878163" y="1459052"/>
                  </a:lnTo>
                  <a:lnTo>
                    <a:pt x="2906255" y="1419377"/>
                  </a:lnTo>
                  <a:lnTo>
                    <a:pt x="2929559" y="1376921"/>
                  </a:lnTo>
                  <a:lnTo>
                    <a:pt x="2947606" y="1332382"/>
                  </a:lnTo>
                  <a:lnTo>
                    <a:pt x="2959912" y="1286408"/>
                  </a:lnTo>
                  <a:lnTo>
                    <a:pt x="2962554" y="1266977"/>
                  </a:lnTo>
                  <a:close/>
                </a:path>
                <a:path w="3575684" h="3171825">
                  <a:moveTo>
                    <a:pt x="3460102" y="0"/>
                  </a:moveTo>
                  <a:lnTo>
                    <a:pt x="3177641" y="0"/>
                  </a:lnTo>
                  <a:lnTo>
                    <a:pt x="3173526" y="3873"/>
                  </a:lnTo>
                  <a:lnTo>
                    <a:pt x="3140557" y="45072"/>
                  </a:lnTo>
                  <a:lnTo>
                    <a:pt x="3117888" y="89382"/>
                  </a:lnTo>
                  <a:lnTo>
                    <a:pt x="3111119" y="134150"/>
                  </a:lnTo>
                  <a:lnTo>
                    <a:pt x="3119272" y="176428"/>
                  </a:lnTo>
                  <a:lnTo>
                    <a:pt x="3135058" y="204533"/>
                  </a:lnTo>
                  <a:lnTo>
                    <a:pt x="3157182" y="220091"/>
                  </a:lnTo>
                  <a:lnTo>
                    <a:pt x="3184334" y="224751"/>
                  </a:lnTo>
                  <a:lnTo>
                    <a:pt x="3215221" y="220141"/>
                  </a:lnTo>
                  <a:lnTo>
                    <a:pt x="3282988" y="189636"/>
                  </a:lnTo>
                  <a:lnTo>
                    <a:pt x="3317265" y="167005"/>
                  </a:lnTo>
                  <a:lnTo>
                    <a:pt x="3350082" y="141643"/>
                  </a:lnTo>
                  <a:lnTo>
                    <a:pt x="3380117" y="115163"/>
                  </a:lnTo>
                  <a:lnTo>
                    <a:pt x="3426663" y="65443"/>
                  </a:lnTo>
                  <a:lnTo>
                    <a:pt x="3453739" y="19596"/>
                  </a:lnTo>
                  <a:lnTo>
                    <a:pt x="3460102" y="0"/>
                  </a:lnTo>
                  <a:close/>
                </a:path>
                <a:path w="3575684" h="3171825">
                  <a:moveTo>
                    <a:pt x="3514941" y="579691"/>
                  </a:moveTo>
                  <a:lnTo>
                    <a:pt x="3506762" y="534847"/>
                  </a:lnTo>
                  <a:lnTo>
                    <a:pt x="3488080" y="495922"/>
                  </a:lnTo>
                  <a:lnTo>
                    <a:pt x="3459124" y="467550"/>
                  </a:lnTo>
                  <a:lnTo>
                    <a:pt x="3420110" y="454380"/>
                  </a:lnTo>
                  <a:lnTo>
                    <a:pt x="3371304" y="461073"/>
                  </a:lnTo>
                  <a:lnTo>
                    <a:pt x="3342513" y="473100"/>
                  </a:lnTo>
                  <a:lnTo>
                    <a:pt x="3314598" y="488213"/>
                  </a:lnTo>
                  <a:lnTo>
                    <a:pt x="3287788" y="505383"/>
                  </a:lnTo>
                  <a:lnTo>
                    <a:pt x="3262325" y="523582"/>
                  </a:lnTo>
                  <a:lnTo>
                    <a:pt x="3221393" y="548309"/>
                  </a:lnTo>
                  <a:lnTo>
                    <a:pt x="3180384" y="577646"/>
                  </a:lnTo>
                  <a:lnTo>
                    <a:pt x="3140341" y="611098"/>
                  </a:lnTo>
                  <a:lnTo>
                    <a:pt x="3102330" y="648131"/>
                  </a:lnTo>
                  <a:lnTo>
                    <a:pt x="3067393" y="688238"/>
                  </a:lnTo>
                  <a:lnTo>
                    <a:pt x="3036570" y="730897"/>
                  </a:lnTo>
                  <a:lnTo>
                    <a:pt x="3010916" y="775601"/>
                  </a:lnTo>
                  <a:lnTo>
                    <a:pt x="2991497" y="821842"/>
                  </a:lnTo>
                  <a:lnTo>
                    <a:pt x="2979343" y="869086"/>
                  </a:lnTo>
                  <a:lnTo>
                    <a:pt x="2977045" y="895502"/>
                  </a:lnTo>
                  <a:lnTo>
                    <a:pt x="2979343" y="921994"/>
                  </a:lnTo>
                  <a:lnTo>
                    <a:pt x="2999613" y="970457"/>
                  </a:lnTo>
                  <a:lnTo>
                    <a:pt x="3042386" y="1002779"/>
                  </a:lnTo>
                  <a:lnTo>
                    <a:pt x="3095917" y="1013548"/>
                  </a:lnTo>
                  <a:lnTo>
                    <a:pt x="3122993" y="1011948"/>
                  </a:lnTo>
                  <a:lnTo>
                    <a:pt x="3175863" y="997978"/>
                  </a:lnTo>
                  <a:lnTo>
                    <a:pt x="3243554" y="966292"/>
                  </a:lnTo>
                  <a:lnTo>
                    <a:pt x="3285083" y="940841"/>
                  </a:lnTo>
                  <a:lnTo>
                    <a:pt x="3325380" y="911390"/>
                  </a:lnTo>
                  <a:lnTo>
                    <a:pt x="3363722" y="878332"/>
                  </a:lnTo>
                  <a:lnTo>
                    <a:pt x="3399383" y="842060"/>
                  </a:lnTo>
                  <a:lnTo>
                    <a:pt x="3431654" y="802944"/>
                  </a:lnTo>
                  <a:lnTo>
                    <a:pt x="3459797" y="761377"/>
                  </a:lnTo>
                  <a:lnTo>
                    <a:pt x="3483114" y="717740"/>
                  </a:lnTo>
                  <a:lnTo>
                    <a:pt x="3500882" y="672414"/>
                  </a:lnTo>
                  <a:lnTo>
                    <a:pt x="3512362" y="625805"/>
                  </a:lnTo>
                  <a:lnTo>
                    <a:pt x="3514941" y="579691"/>
                  </a:lnTo>
                  <a:close/>
                </a:path>
                <a:path w="3575684" h="3171825">
                  <a:moveTo>
                    <a:pt x="3575113" y="1234071"/>
                  </a:moveTo>
                  <a:lnTo>
                    <a:pt x="3558832" y="1196860"/>
                  </a:lnTo>
                  <a:lnTo>
                    <a:pt x="3509022" y="1169962"/>
                  </a:lnTo>
                  <a:lnTo>
                    <a:pt x="3457778" y="1169822"/>
                  </a:lnTo>
                  <a:lnTo>
                    <a:pt x="3405733" y="1184897"/>
                  </a:lnTo>
                  <a:lnTo>
                    <a:pt x="3359467" y="1208684"/>
                  </a:lnTo>
                  <a:lnTo>
                    <a:pt x="3322701" y="1235608"/>
                  </a:lnTo>
                  <a:lnTo>
                    <a:pt x="3285032" y="1271003"/>
                  </a:lnTo>
                  <a:lnTo>
                    <a:pt x="3252063" y="1312202"/>
                  </a:lnTo>
                  <a:lnTo>
                    <a:pt x="3229394" y="1356525"/>
                  </a:lnTo>
                  <a:lnTo>
                    <a:pt x="3222625" y="1401292"/>
                  </a:lnTo>
                  <a:lnTo>
                    <a:pt x="3230778" y="1443570"/>
                  </a:lnTo>
                  <a:lnTo>
                    <a:pt x="3246564" y="1471663"/>
                  </a:lnTo>
                  <a:lnTo>
                    <a:pt x="3268688" y="1487233"/>
                  </a:lnTo>
                  <a:lnTo>
                    <a:pt x="3295840" y="1491894"/>
                  </a:lnTo>
                  <a:lnTo>
                    <a:pt x="3326727" y="1487284"/>
                  </a:lnTo>
                  <a:lnTo>
                    <a:pt x="3394494" y="1456766"/>
                  </a:lnTo>
                  <a:lnTo>
                    <a:pt x="3428771" y="1434147"/>
                  </a:lnTo>
                  <a:lnTo>
                    <a:pt x="3461575" y="1408772"/>
                  </a:lnTo>
                  <a:lnTo>
                    <a:pt x="3491611" y="1382306"/>
                  </a:lnTo>
                  <a:lnTo>
                    <a:pt x="3538156" y="1332572"/>
                  </a:lnTo>
                  <a:lnTo>
                    <a:pt x="3565245" y="1286738"/>
                  </a:lnTo>
                  <a:lnTo>
                    <a:pt x="3575113" y="1234071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04898" y="9377073"/>
              <a:ext cx="3026410" cy="909955"/>
            </a:xfrm>
            <a:custGeom>
              <a:avLst/>
              <a:gdLst/>
              <a:ahLst/>
              <a:cxnLst/>
              <a:rect l="l" t="t" r="r" b="b"/>
              <a:pathLst>
                <a:path w="3026409" h="909954">
                  <a:moveTo>
                    <a:pt x="0" y="285711"/>
                  </a:moveTo>
                  <a:lnTo>
                    <a:pt x="0" y="111934"/>
                  </a:lnTo>
                  <a:lnTo>
                    <a:pt x="3025977" y="0"/>
                  </a:lnTo>
                  <a:lnTo>
                    <a:pt x="3025977" y="199132"/>
                  </a:lnTo>
                  <a:lnTo>
                    <a:pt x="0" y="285711"/>
                  </a:lnTo>
                  <a:close/>
                </a:path>
                <a:path w="3026409" h="909954">
                  <a:moveTo>
                    <a:pt x="36338" y="671190"/>
                  </a:moveTo>
                  <a:lnTo>
                    <a:pt x="19750" y="671163"/>
                  </a:lnTo>
                  <a:lnTo>
                    <a:pt x="7582" y="670893"/>
                  </a:lnTo>
                  <a:lnTo>
                    <a:pt x="0" y="670371"/>
                  </a:lnTo>
                  <a:lnTo>
                    <a:pt x="0" y="544212"/>
                  </a:lnTo>
                  <a:lnTo>
                    <a:pt x="2904888" y="434751"/>
                  </a:lnTo>
                  <a:lnTo>
                    <a:pt x="2948073" y="440295"/>
                  </a:lnTo>
                  <a:lnTo>
                    <a:pt x="2978484" y="454721"/>
                  </a:lnTo>
                  <a:lnTo>
                    <a:pt x="2995148" y="474718"/>
                  </a:lnTo>
                  <a:lnTo>
                    <a:pt x="2997094" y="496976"/>
                  </a:lnTo>
                  <a:lnTo>
                    <a:pt x="2983347" y="518184"/>
                  </a:lnTo>
                  <a:lnTo>
                    <a:pt x="2904888" y="544212"/>
                  </a:lnTo>
                  <a:lnTo>
                    <a:pt x="308270" y="663644"/>
                  </a:lnTo>
                  <a:lnTo>
                    <a:pt x="82109" y="670546"/>
                  </a:lnTo>
                  <a:lnTo>
                    <a:pt x="36338" y="671190"/>
                  </a:lnTo>
                  <a:close/>
                </a:path>
                <a:path w="3026409" h="909954">
                  <a:moveTo>
                    <a:pt x="2084607" y="909925"/>
                  </a:moveTo>
                  <a:lnTo>
                    <a:pt x="656806" y="909925"/>
                  </a:lnTo>
                  <a:lnTo>
                    <a:pt x="971179" y="890529"/>
                  </a:lnTo>
                  <a:lnTo>
                    <a:pt x="1483315" y="850023"/>
                  </a:lnTo>
                  <a:lnTo>
                    <a:pt x="2961108" y="708094"/>
                  </a:lnTo>
                  <a:lnTo>
                    <a:pt x="2997558" y="821266"/>
                  </a:lnTo>
                  <a:lnTo>
                    <a:pt x="2989382" y="823218"/>
                  </a:lnTo>
                  <a:lnTo>
                    <a:pt x="2899821" y="840572"/>
                  </a:lnTo>
                  <a:lnTo>
                    <a:pt x="2802334" y="857134"/>
                  </a:lnTo>
                  <a:lnTo>
                    <a:pt x="2752913" y="863533"/>
                  </a:lnTo>
                  <a:lnTo>
                    <a:pt x="2646191" y="872973"/>
                  </a:lnTo>
                  <a:lnTo>
                    <a:pt x="2084607" y="909925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795" y="0"/>
            <a:ext cx="12394565" cy="6311900"/>
            <a:chOff x="548795" y="0"/>
            <a:chExt cx="12394565" cy="6311900"/>
          </a:xfrm>
        </p:grpSpPr>
        <p:sp>
          <p:nvSpPr>
            <p:cNvPr id="3" name="object 3"/>
            <p:cNvSpPr/>
            <p:nvPr/>
          </p:nvSpPr>
          <p:spPr>
            <a:xfrm>
              <a:off x="548795" y="0"/>
              <a:ext cx="7300595" cy="3537585"/>
            </a:xfrm>
            <a:custGeom>
              <a:avLst/>
              <a:gdLst/>
              <a:ahLst/>
              <a:cxnLst/>
              <a:rect l="l" t="t" r="r" b="b"/>
              <a:pathLst>
                <a:path w="7300595" h="3537585">
                  <a:moveTo>
                    <a:pt x="12199" y="477244"/>
                  </a:moveTo>
                  <a:lnTo>
                    <a:pt x="16449" y="331626"/>
                  </a:lnTo>
                  <a:lnTo>
                    <a:pt x="21421" y="182393"/>
                  </a:lnTo>
                  <a:lnTo>
                    <a:pt x="28349" y="0"/>
                  </a:lnTo>
                  <a:lnTo>
                    <a:pt x="7118151" y="0"/>
                  </a:lnTo>
                  <a:lnTo>
                    <a:pt x="7137685" y="34857"/>
                  </a:lnTo>
                  <a:lnTo>
                    <a:pt x="7172095" y="101874"/>
                  </a:lnTo>
                  <a:lnTo>
                    <a:pt x="7202853" y="170303"/>
                  </a:lnTo>
                  <a:lnTo>
                    <a:pt x="7229764" y="240597"/>
                  </a:lnTo>
                  <a:lnTo>
                    <a:pt x="7252634" y="313211"/>
                  </a:lnTo>
                  <a:lnTo>
                    <a:pt x="7262492" y="350530"/>
                  </a:lnTo>
                  <a:lnTo>
                    <a:pt x="7271267" y="388599"/>
                  </a:lnTo>
                  <a:lnTo>
                    <a:pt x="7278934" y="427474"/>
                  </a:lnTo>
                  <a:lnTo>
                    <a:pt x="7285469" y="467213"/>
                  </a:lnTo>
                  <a:lnTo>
                    <a:pt x="7290848" y="507872"/>
                  </a:lnTo>
                  <a:lnTo>
                    <a:pt x="7295045" y="549508"/>
                  </a:lnTo>
                  <a:lnTo>
                    <a:pt x="7298038" y="592178"/>
                  </a:lnTo>
                  <a:lnTo>
                    <a:pt x="7299801" y="635938"/>
                  </a:lnTo>
                  <a:lnTo>
                    <a:pt x="7300310" y="680845"/>
                  </a:lnTo>
                  <a:lnTo>
                    <a:pt x="7299541" y="726956"/>
                  </a:lnTo>
                  <a:lnTo>
                    <a:pt x="7297470" y="774328"/>
                  </a:lnTo>
                  <a:lnTo>
                    <a:pt x="7294071" y="823017"/>
                  </a:lnTo>
                  <a:lnTo>
                    <a:pt x="7289321" y="873080"/>
                  </a:lnTo>
                  <a:lnTo>
                    <a:pt x="7283196" y="924574"/>
                  </a:lnTo>
                  <a:lnTo>
                    <a:pt x="7275671" y="977555"/>
                  </a:lnTo>
                  <a:lnTo>
                    <a:pt x="7266721" y="1032080"/>
                  </a:lnTo>
                  <a:lnTo>
                    <a:pt x="7256323" y="1088207"/>
                  </a:lnTo>
                  <a:lnTo>
                    <a:pt x="7244452" y="1145991"/>
                  </a:lnTo>
                  <a:lnTo>
                    <a:pt x="7231084" y="1205489"/>
                  </a:lnTo>
                  <a:lnTo>
                    <a:pt x="7216194" y="1266759"/>
                  </a:lnTo>
                  <a:lnTo>
                    <a:pt x="7199757" y="1329856"/>
                  </a:lnTo>
                  <a:lnTo>
                    <a:pt x="7181751" y="1394838"/>
                  </a:lnTo>
                  <a:lnTo>
                    <a:pt x="7162150" y="1461761"/>
                  </a:lnTo>
                  <a:lnTo>
                    <a:pt x="7140929" y="1530682"/>
                  </a:lnTo>
                  <a:lnTo>
                    <a:pt x="7118066" y="1601658"/>
                  </a:lnTo>
                  <a:lnTo>
                    <a:pt x="7093534" y="1674746"/>
                  </a:lnTo>
                  <a:lnTo>
                    <a:pt x="7073235" y="1731947"/>
                  </a:lnTo>
                  <a:lnTo>
                    <a:pt x="7051907" y="1787953"/>
                  </a:lnTo>
                  <a:lnTo>
                    <a:pt x="7029574" y="1842777"/>
                  </a:lnTo>
                  <a:lnTo>
                    <a:pt x="7006261" y="1896433"/>
                  </a:lnTo>
                  <a:lnTo>
                    <a:pt x="6981995" y="1948934"/>
                  </a:lnTo>
                  <a:lnTo>
                    <a:pt x="6956798" y="2000292"/>
                  </a:lnTo>
                  <a:lnTo>
                    <a:pt x="6930698" y="2050520"/>
                  </a:lnTo>
                  <a:lnTo>
                    <a:pt x="6903718" y="2099633"/>
                  </a:lnTo>
                  <a:lnTo>
                    <a:pt x="6875884" y="2147643"/>
                  </a:lnTo>
                  <a:lnTo>
                    <a:pt x="6847220" y="2194562"/>
                  </a:lnTo>
                  <a:lnTo>
                    <a:pt x="6817752" y="2240405"/>
                  </a:lnTo>
                  <a:lnTo>
                    <a:pt x="6787505" y="2285184"/>
                  </a:lnTo>
                  <a:lnTo>
                    <a:pt x="6756503" y="2328912"/>
                  </a:lnTo>
                  <a:lnTo>
                    <a:pt x="6724772" y="2371603"/>
                  </a:lnTo>
                  <a:lnTo>
                    <a:pt x="6692336" y="2413269"/>
                  </a:lnTo>
                  <a:lnTo>
                    <a:pt x="6659221" y="2453924"/>
                  </a:lnTo>
                  <a:lnTo>
                    <a:pt x="6625451" y="2493581"/>
                  </a:lnTo>
                  <a:lnTo>
                    <a:pt x="6591052" y="2532252"/>
                  </a:lnTo>
                  <a:lnTo>
                    <a:pt x="6556048" y="2569952"/>
                  </a:lnTo>
                  <a:lnTo>
                    <a:pt x="6520465" y="2606693"/>
                  </a:lnTo>
                  <a:lnTo>
                    <a:pt x="6484327" y="2642488"/>
                  </a:lnTo>
                  <a:lnTo>
                    <a:pt x="6447660" y="2677350"/>
                  </a:lnTo>
                  <a:lnTo>
                    <a:pt x="6410489" y="2711292"/>
                  </a:lnTo>
                  <a:lnTo>
                    <a:pt x="6372837" y="2744329"/>
                  </a:lnTo>
                  <a:lnTo>
                    <a:pt x="6334732" y="2776471"/>
                  </a:lnTo>
                  <a:lnTo>
                    <a:pt x="6296196" y="2807734"/>
                  </a:lnTo>
                  <a:lnTo>
                    <a:pt x="6257256" y="2838129"/>
                  </a:lnTo>
                  <a:lnTo>
                    <a:pt x="6217937" y="2867670"/>
                  </a:lnTo>
                  <a:lnTo>
                    <a:pt x="6178263" y="2896370"/>
                  </a:lnTo>
                  <a:lnTo>
                    <a:pt x="6138259" y="2924243"/>
                  </a:lnTo>
                  <a:lnTo>
                    <a:pt x="6097951" y="2951300"/>
                  </a:lnTo>
                  <a:lnTo>
                    <a:pt x="6057363" y="2977556"/>
                  </a:lnTo>
                  <a:lnTo>
                    <a:pt x="6016521" y="3003024"/>
                  </a:lnTo>
                  <a:lnTo>
                    <a:pt x="5975449" y="3027716"/>
                  </a:lnTo>
                  <a:lnTo>
                    <a:pt x="5934172" y="3051646"/>
                  </a:lnTo>
                  <a:lnTo>
                    <a:pt x="5892716" y="3074826"/>
                  </a:lnTo>
                  <a:lnTo>
                    <a:pt x="5851105" y="3097270"/>
                  </a:lnTo>
                  <a:lnTo>
                    <a:pt x="5809365" y="3118992"/>
                  </a:lnTo>
                  <a:lnTo>
                    <a:pt x="5767519" y="3140003"/>
                  </a:lnTo>
                  <a:lnTo>
                    <a:pt x="5725594" y="3160318"/>
                  </a:lnTo>
                  <a:lnTo>
                    <a:pt x="5683615" y="3179949"/>
                  </a:lnTo>
                  <a:lnTo>
                    <a:pt x="5641605" y="3198909"/>
                  </a:lnTo>
                  <a:lnTo>
                    <a:pt x="5599591" y="3217212"/>
                  </a:lnTo>
                  <a:lnTo>
                    <a:pt x="5557598" y="3234870"/>
                  </a:lnTo>
                  <a:lnTo>
                    <a:pt x="5515649" y="3251898"/>
                  </a:lnTo>
                  <a:lnTo>
                    <a:pt x="5473771" y="3268307"/>
                  </a:lnTo>
                  <a:lnTo>
                    <a:pt x="5431988" y="3284111"/>
                  </a:lnTo>
                  <a:lnTo>
                    <a:pt x="5390325" y="3299323"/>
                  </a:lnTo>
                  <a:lnTo>
                    <a:pt x="5348808" y="3313956"/>
                  </a:lnTo>
                  <a:lnTo>
                    <a:pt x="5307461" y="3328023"/>
                  </a:lnTo>
                  <a:lnTo>
                    <a:pt x="5266309" y="3341538"/>
                  </a:lnTo>
                  <a:lnTo>
                    <a:pt x="5225377" y="3354513"/>
                  </a:lnTo>
                  <a:lnTo>
                    <a:pt x="5184691" y="3366962"/>
                  </a:lnTo>
                  <a:lnTo>
                    <a:pt x="5144274" y="3378897"/>
                  </a:lnTo>
                  <a:lnTo>
                    <a:pt x="5104153" y="3390332"/>
                  </a:lnTo>
                  <a:lnTo>
                    <a:pt x="5064352" y="3401281"/>
                  </a:lnTo>
                  <a:lnTo>
                    <a:pt x="5024896" y="3411755"/>
                  </a:lnTo>
                  <a:lnTo>
                    <a:pt x="4985811" y="3421768"/>
                  </a:lnTo>
                  <a:lnTo>
                    <a:pt x="4947120" y="3431333"/>
                  </a:lnTo>
                  <a:lnTo>
                    <a:pt x="4908850" y="3440464"/>
                  </a:lnTo>
                  <a:lnTo>
                    <a:pt x="4871024" y="3449173"/>
                  </a:lnTo>
                  <a:lnTo>
                    <a:pt x="4833669" y="3457474"/>
                  </a:lnTo>
                  <a:lnTo>
                    <a:pt x="4760469" y="3472902"/>
                  </a:lnTo>
                  <a:lnTo>
                    <a:pt x="4689450" y="3486853"/>
                  </a:lnTo>
                  <a:lnTo>
                    <a:pt x="4620811" y="3499433"/>
                  </a:lnTo>
                  <a:lnTo>
                    <a:pt x="3595444" y="3537211"/>
                  </a:lnTo>
                  <a:lnTo>
                    <a:pt x="2084212" y="3488509"/>
                  </a:lnTo>
                  <a:lnTo>
                    <a:pt x="716168" y="3414459"/>
                  </a:lnTo>
                  <a:lnTo>
                    <a:pt x="120364" y="3376191"/>
                  </a:lnTo>
                  <a:lnTo>
                    <a:pt x="93108" y="3248794"/>
                  </a:lnTo>
                  <a:lnTo>
                    <a:pt x="68231" y="3079030"/>
                  </a:lnTo>
                  <a:lnTo>
                    <a:pt x="44029" y="2829207"/>
                  </a:lnTo>
                  <a:lnTo>
                    <a:pt x="32896" y="2660090"/>
                  </a:lnTo>
                  <a:lnTo>
                    <a:pt x="24708" y="2505517"/>
                  </a:lnTo>
                  <a:lnTo>
                    <a:pt x="16908" y="2323488"/>
                  </a:lnTo>
                  <a:lnTo>
                    <a:pt x="11292" y="2158505"/>
                  </a:lnTo>
                  <a:lnTo>
                    <a:pt x="6519" y="1976651"/>
                  </a:lnTo>
                  <a:lnTo>
                    <a:pt x="2851" y="1778238"/>
                  </a:lnTo>
                  <a:lnTo>
                    <a:pt x="984" y="1618748"/>
                  </a:lnTo>
                  <a:lnTo>
                    <a:pt x="0" y="1450251"/>
                  </a:lnTo>
                  <a:lnTo>
                    <a:pt x="8" y="1272877"/>
                  </a:lnTo>
                  <a:lnTo>
                    <a:pt x="1120" y="1086758"/>
                  </a:lnTo>
                  <a:lnTo>
                    <a:pt x="3449" y="892025"/>
                  </a:lnTo>
                  <a:lnTo>
                    <a:pt x="7105" y="688810"/>
                  </a:lnTo>
                  <a:lnTo>
                    <a:pt x="12199" y="477244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1928" y="1368407"/>
              <a:ext cx="7600949" cy="49434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9245" y="2641508"/>
              <a:ext cx="4791710" cy="1125220"/>
            </a:xfrm>
            <a:custGeom>
              <a:avLst/>
              <a:gdLst/>
              <a:ahLst/>
              <a:cxnLst/>
              <a:rect l="l" t="t" r="r" b="b"/>
              <a:pathLst>
                <a:path w="4791710" h="1125220">
                  <a:moveTo>
                    <a:pt x="4688255" y="1124657"/>
                  </a:moveTo>
                  <a:lnTo>
                    <a:pt x="4649672" y="1117935"/>
                  </a:lnTo>
                  <a:lnTo>
                    <a:pt x="4615427" y="1096576"/>
                  </a:lnTo>
                  <a:lnTo>
                    <a:pt x="4615084" y="1094297"/>
                  </a:lnTo>
                  <a:lnTo>
                    <a:pt x="4603442" y="1083813"/>
                  </a:lnTo>
                  <a:lnTo>
                    <a:pt x="4581862" y="1062587"/>
                  </a:lnTo>
                  <a:lnTo>
                    <a:pt x="4571498" y="1051911"/>
                  </a:lnTo>
                  <a:lnTo>
                    <a:pt x="4534283" y="1016176"/>
                  </a:lnTo>
                  <a:lnTo>
                    <a:pt x="4493992" y="984329"/>
                  </a:lnTo>
                  <a:lnTo>
                    <a:pt x="4450985" y="956601"/>
                  </a:lnTo>
                  <a:lnTo>
                    <a:pt x="4405622" y="933223"/>
                  </a:lnTo>
                  <a:lnTo>
                    <a:pt x="4358263" y="914425"/>
                  </a:lnTo>
                  <a:lnTo>
                    <a:pt x="4309269" y="900440"/>
                  </a:lnTo>
                  <a:lnTo>
                    <a:pt x="4259000" y="891499"/>
                  </a:lnTo>
                  <a:lnTo>
                    <a:pt x="4158619" y="878933"/>
                  </a:lnTo>
                  <a:lnTo>
                    <a:pt x="4108238" y="873238"/>
                  </a:lnTo>
                  <a:lnTo>
                    <a:pt x="4058065" y="868183"/>
                  </a:lnTo>
                  <a:lnTo>
                    <a:pt x="4008351" y="863953"/>
                  </a:lnTo>
                  <a:lnTo>
                    <a:pt x="3954473" y="858486"/>
                  </a:lnTo>
                  <a:lnTo>
                    <a:pt x="3901052" y="849195"/>
                  </a:lnTo>
                  <a:lnTo>
                    <a:pt x="3848362" y="836168"/>
                  </a:lnTo>
                  <a:lnTo>
                    <a:pt x="3796673" y="819495"/>
                  </a:lnTo>
                  <a:lnTo>
                    <a:pt x="3746257" y="799263"/>
                  </a:lnTo>
                  <a:lnTo>
                    <a:pt x="3697387" y="775562"/>
                  </a:lnTo>
                  <a:lnTo>
                    <a:pt x="3515966" y="678038"/>
                  </a:lnTo>
                  <a:lnTo>
                    <a:pt x="3471013" y="653111"/>
                  </a:lnTo>
                  <a:lnTo>
                    <a:pt x="3426290" y="627567"/>
                  </a:lnTo>
                  <a:lnTo>
                    <a:pt x="3386772" y="602558"/>
                  </a:lnTo>
                  <a:lnTo>
                    <a:pt x="3348639" y="575156"/>
                  </a:lnTo>
                  <a:lnTo>
                    <a:pt x="3311954" y="545789"/>
                  </a:lnTo>
                  <a:lnTo>
                    <a:pt x="3276781" y="514882"/>
                  </a:lnTo>
                  <a:lnTo>
                    <a:pt x="3238440" y="482372"/>
                  </a:lnTo>
                  <a:lnTo>
                    <a:pt x="3197867" y="452099"/>
                  </a:lnTo>
                  <a:lnTo>
                    <a:pt x="3155315" y="424250"/>
                  </a:lnTo>
                  <a:lnTo>
                    <a:pt x="3111035" y="399010"/>
                  </a:lnTo>
                  <a:lnTo>
                    <a:pt x="3065278" y="376565"/>
                  </a:lnTo>
                  <a:lnTo>
                    <a:pt x="2929206" y="316827"/>
                  </a:lnTo>
                  <a:lnTo>
                    <a:pt x="2883698" y="296414"/>
                  </a:lnTo>
                  <a:lnTo>
                    <a:pt x="2793655" y="254857"/>
                  </a:lnTo>
                  <a:lnTo>
                    <a:pt x="2747808" y="237498"/>
                  </a:lnTo>
                  <a:lnTo>
                    <a:pt x="2701070" y="223411"/>
                  </a:lnTo>
                  <a:lnTo>
                    <a:pt x="2653600" y="212574"/>
                  </a:lnTo>
                  <a:lnTo>
                    <a:pt x="2605558" y="204962"/>
                  </a:lnTo>
                  <a:lnTo>
                    <a:pt x="2557103" y="200552"/>
                  </a:lnTo>
                  <a:lnTo>
                    <a:pt x="2508394" y="199319"/>
                  </a:lnTo>
                  <a:lnTo>
                    <a:pt x="2264264" y="203413"/>
                  </a:lnTo>
                  <a:lnTo>
                    <a:pt x="2215217" y="204757"/>
                  </a:lnTo>
                  <a:lnTo>
                    <a:pt x="2166091" y="206659"/>
                  </a:lnTo>
                  <a:lnTo>
                    <a:pt x="2116883" y="209283"/>
                  </a:lnTo>
                  <a:lnTo>
                    <a:pt x="2066071" y="213346"/>
                  </a:lnTo>
                  <a:lnTo>
                    <a:pt x="2015442" y="219114"/>
                  </a:lnTo>
                  <a:lnTo>
                    <a:pt x="1965038" y="226583"/>
                  </a:lnTo>
                  <a:lnTo>
                    <a:pt x="1914899" y="235745"/>
                  </a:lnTo>
                  <a:lnTo>
                    <a:pt x="1865066" y="246594"/>
                  </a:lnTo>
                  <a:lnTo>
                    <a:pt x="1815581" y="259125"/>
                  </a:lnTo>
                  <a:lnTo>
                    <a:pt x="1766484" y="273331"/>
                  </a:lnTo>
                  <a:lnTo>
                    <a:pt x="1717816" y="289206"/>
                  </a:lnTo>
                  <a:lnTo>
                    <a:pt x="1669619" y="306744"/>
                  </a:lnTo>
                  <a:lnTo>
                    <a:pt x="1621933" y="325939"/>
                  </a:lnTo>
                  <a:lnTo>
                    <a:pt x="1574799" y="346783"/>
                  </a:lnTo>
                  <a:lnTo>
                    <a:pt x="1527631" y="366745"/>
                  </a:lnTo>
                  <a:lnTo>
                    <a:pt x="1480335" y="386238"/>
                  </a:lnTo>
                  <a:lnTo>
                    <a:pt x="1432907" y="405266"/>
                  </a:lnTo>
                  <a:lnTo>
                    <a:pt x="1385345" y="423833"/>
                  </a:lnTo>
                  <a:lnTo>
                    <a:pt x="1337646" y="441943"/>
                  </a:lnTo>
                  <a:lnTo>
                    <a:pt x="1289808" y="459599"/>
                  </a:lnTo>
                  <a:lnTo>
                    <a:pt x="1241827" y="476805"/>
                  </a:lnTo>
                  <a:lnTo>
                    <a:pt x="1193700" y="493565"/>
                  </a:lnTo>
                  <a:lnTo>
                    <a:pt x="1145425" y="509884"/>
                  </a:lnTo>
                  <a:lnTo>
                    <a:pt x="1048419" y="541210"/>
                  </a:lnTo>
                  <a:lnTo>
                    <a:pt x="950787" y="570814"/>
                  </a:lnTo>
                  <a:lnTo>
                    <a:pt x="852504" y="598727"/>
                  </a:lnTo>
                  <a:lnTo>
                    <a:pt x="803112" y="612058"/>
                  </a:lnTo>
                  <a:lnTo>
                    <a:pt x="755137" y="623503"/>
                  </a:lnTo>
                  <a:lnTo>
                    <a:pt x="706934" y="631803"/>
                  </a:lnTo>
                  <a:lnTo>
                    <a:pt x="658539" y="637481"/>
                  </a:lnTo>
                  <a:lnTo>
                    <a:pt x="609991" y="641062"/>
                  </a:lnTo>
                  <a:lnTo>
                    <a:pt x="561329" y="643070"/>
                  </a:lnTo>
                  <a:lnTo>
                    <a:pt x="512590" y="644030"/>
                  </a:lnTo>
                  <a:lnTo>
                    <a:pt x="362597" y="644890"/>
                  </a:lnTo>
                  <a:lnTo>
                    <a:pt x="210458" y="645295"/>
                  </a:lnTo>
                  <a:lnTo>
                    <a:pt x="192860" y="646668"/>
                  </a:lnTo>
                  <a:lnTo>
                    <a:pt x="174996" y="649174"/>
                  </a:lnTo>
                  <a:lnTo>
                    <a:pt x="157326" y="652962"/>
                  </a:lnTo>
                  <a:lnTo>
                    <a:pt x="140306" y="658181"/>
                  </a:lnTo>
                  <a:lnTo>
                    <a:pt x="100379" y="664261"/>
                  </a:lnTo>
                  <a:lnTo>
                    <a:pt x="62466" y="654744"/>
                  </a:lnTo>
                  <a:lnTo>
                    <a:pt x="30427" y="632106"/>
                  </a:lnTo>
                  <a:lnTo>
                    <a:pt x="8124" y="598826"/>
                  </a:lnTo>
                  <a:lnTo>
                    <a:pt x="0" y="559079"/>
                  </a:lnTo>
                  <a:lnTo>
                    <a:pt x="7196" y="521179"/>
                  </a:lnTo>
                  <a:lnTo>
                    <a:pt x="27851" y="488682"/>
                  </a:lnTo>
                  <a:lnTo>
                    <a:pt x="60101" y="465148"/>
                  </a:lnTo>
                  <a:lnTo>
                    <a:pt x="101426" y="451938"/>
                  </a:lnTo>
                  <a:lnTo>
                    <a:pt x="145485" y="445309"/>
                  </a:lnTo>
                  <a:lnTo>
                    <a:pt x="250158" y="441471"/>
                  </a:lnTo>
                  <a:lnTo>
                    <a:pt x="302819" y="439990"/>
                  </a:lnTo>
                  <a:lnTo>
                    <a:pt x="355565" y="439078"/>
                  </a:lnTo>
                  <a:lnTo>
                    <a:pt x="408300" y="438944"/>
                  </a:lnTo>
                  <a:lnTo>
                    <a:pt x="460925" y="439799"/>
                  </a:lnTo>
                  <a:lnTo>
                    <a:pt x="511755" y="440010"/>
                  </a:lnTo>
                  <a:lnTo>
                    <a:pt x="562021" y="437956"/>
                  </a:lnTo>
                  <a:lnTo>
                    <a:pt x="611802" y="433794"/>
                  </a:lnTo>
                  <a:lnTo>
                    <a:pt x="661178" y="427679"/>
                  </a:lnTo>
                  <a:lnTo>
                    <a:pt x="710228" y="419768"/>
                  </a:lnTo>
                  <a:lnTo>
                    <a:pt x="759031" y="410215"/>
                  </a:lnTo>
                  <a:lnTo>
                    <a:pt x="807666" y="399178"/>
                  </a:lnTo>
                  <a:lnTo>
                    <a:pt x="856213" y="386811"/>
                  </a:lnTo>
                  <a:lnTo>
                    <a:pt x="904751" y="373271"/>
                  </a:lnTo>
                  <a:lnTo>
                    <a:pt x="953359" y="358713"/>
                  </a:lnTo>
                  <a:lnTo>
                    <a:pt x="1048917" y="326944"/>
                  </a:lnTo>
                  <a:lnTo>
                    <a:pt x="1144059" y="294060"/>
                  </a:lnTo>
                  <a:lnTo>
                    <a:pt x="1238795" y="260127"/>
                  </a:lnTo>
                  <a:lnTo>
                    <a:pt x="1333134" y="225210"/>
                  </a:lnTo>
                  <a:lnTo>
                    <a:pt x="1427088" y="189373"/>
                  </a:lnTo>
                  <a:lnTo>
                    <a:pt x="1567315" y="134034"/>
                  </a:lnTo>
                  <a:lnTo>
                    <a:pt x="1660345" y="96181"/>
                  </a:lnTo>
                  <a:lnTo>
                    <a:pt x="1690729" y="84399"/>
                  </a:lnTo>
                  <a:lnTo>
                    <a:pt x="1722501" y="74593"/>
                  </a:lnTo>
                  <a:lnTo>
                    <a:pt x="1786878" y="56166"/>
                  </a:lnTo>
                  <a:lnTo>
                    <a:pt x="1826438" y="40891"/>
                  </a:lnTo>
                  <a:lnTo>
                    <a:pt x="2067485" y="4622"/>
                  </a:lnTo>
                  <a:lnTo>
                    <a:pt x="2116611" y="6553"/>
                  </a:lnTo>
                  <a:lnTo>
                    <a:pt x="2424992" y="1070"/>
                  </a:lnTo>
                  <a:lnTo>
                    <a:pt x="2527250" y="90"/>
                  </a:lnTo>
                  <a:lnTo>
                    <a:pt x="2578400" y="0"/>
                  </a:lnTo>
                  <a:lnTo>
                    <a:pt x="2633889" y="3416"/>
                  </a:lnTo>
                  <a:lnTo>
                    <a:pt x="2688334" y="11017"/>
                  </a:lnTo>
                  <a:lnTo>
                    <a:pt x="2741750" y="22912"/>
                  </a:lnTo>
                  <a:lnTo>
                    <a:pt x="2794154" y="39210"/>
                  </a:lnTo>
                  <a:lnTo>
                    <a:pt x="2845563" y="60021"/>
                  </a:lnTo>
                  <a:lnTo>
                    <a:pt x="3189212" y="211084"/>
                  </a:lnTo>
                  <a:lnTo>
                    <a:pt x="3238617" y="236261"/>
                  </a:lnTo>
                  <a:lnTo>
                    <a:pt x="3285444" y="265071"/>
                  </a:lnTo>
                  <a:lnTo>
                    <a:pt x="3330357" y="296742"/>
                  </a:lnTo>
                  <a:lnTo>
                    <a:pt x="3374021" y="330502"/>
                  </a:lnTo>
                  <a:lnTo>
                    <a:pt x="3449857" y="392007"/>
                  </a:lnTo>
                  <a:lnTo>
                    <a:pt x="3484220" y="417537"/>
                  </a:lnTo>
                  <a:lnTo>
                    <a:pt x="3520097" y="441527"/>
                  </a:lnTo>
                  <a:lnTo>
                    <a:pt x="3602276" y="489400"/>
                  </a:lnTo>
                  <a:lnTo>
                    <a:pt x="3647763" y="514253"/>
                  </a:lnTo>
                  <a:lnTo>
                    <a:pt x="3739555" y="562718"/>
                  </a:lnTo>
                  <a:lnTo>
                    <a:pt x="3785369" y="587522"/>
                  </a:lnTo>
                  <a:lnTo>
                    <a:pt x="3830521" y="609778"/>
                  </a:lnTo>
                  <a:lnTo>
                    <a:pt x="3877548" y="628172"/>
                  </a:lnTo>
                  <a:lnTo>
                    <a:pt x="3926089" y="642534"/>
                  </a:lnTo>
                  <a:lnTo>
                    <a:pt x="3975784" y="652696"/>
                  </a:lnTo>
                  <a:lnTo>
                    <a:pt x="4026272" y="658487"/>
                  </a:lnTo>
                  <a:lnTo>
                    <a:pt x="4125253" y="667764"/>
                  </a:lnTo>
                  <a:lnTo>
                    <a:pt x="4174695" y="673154"/>
                  </a:lnTo>
                  <a:lnTo>
                    <a:pt x="4224033" y="679143"/>
                  </a:lnTo>
                  <a:lnTo>
                    <a:pt x="4273214" y="685802"/>
                  </a:lnTo>
                  <a:lnTo>
                    <a:pt x="4322184" y="693206"/>
                  </a:lnTo>
                  <a:lnTo>
                    <a:pt x="4370619" y="702711"/>
                  </a:lnTo>
                  <a:lnTo>
                    <a:pt x="4417207" y="715478"/>
                  </a:lnTo>
                  <a:lnTo>
                    <a:pt x="4462010" y="731361"/>
                  </a:lnTo>
                  <a:lnTo>
                    <a:pt x="4505089" y="750214"/>
                  </a:lnTo>
                  <a:lnTo>
                    <a:pt x="4546508" y="771890"/>
                  </a:lnTo>
                  <a:lnTo>
                    <a:pt x="4586327" y="796245"/>
                  </a:lnTo>
                  <a:lnTo>
                    <a:pt x="4624608" y="823132"/>
                  </a:lnTo>
                  <a:lnTo>
                    <a:pt x="4661414" y="852406"/>
                  </a:lnTo>
                  <a:lnTo>
                    <a:pt x="4696807" y="883920"/>
                  </a:lnTo>
                  <a:lnTo>
                    <a:pt x="4730848" y="917528"/>
                  </a:lnTo>
                  <a:lnTo>
                    <a:pt x="4763599" y="953086"/>
                  </a:lnTo>
                  <a:lnTo>
                    <a:pt x="4784950" y="986800"/>
                  </a:lnTo>
                  <a:lnTo>
                    <a:pt x="4791145" y="1024106"/>
                  </a:lnTo>
                  <a:lnTo>
                    <a:pt x="4782457" y="1061029"/>
                  </a:lnTo>
                  <a:lnTo>
                    <a:pt x="4759160" y="1093595"/>
                  </a:lnTo>
                  <a:lnTo>
                    <a:pt x="4726357" y="1116593"/>
                  </a:lnTo>
                  <a:lnTo>
                    <a:pt x="4688255" y="1124657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58536" y="6620147"/>
            <a:ext cx="53708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215" dirty="0">
                <a:solidFill>
                  <a:srgbClr val="3C3333"/>
                </a:solidFill>
                <a:latin typeface="Trebuchet MS"/>
                <a:cs typeface="Trebuchet MS"/>
              </a:rPr>
              <a:t>HELLO</a:t>
            </a:r>
            <a:r>
              <a:rPr sz="6000" b="1" spc="-2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85" dirty="0">
                <a:solidFill>
                  <a:srgbClr val="3C3333"/>
                </a:solidFill>
                <a:latin typeface="Trebuchet MS"/>
                <a:cs typeface="Trebuchet MS"/>
              </a:rPr>
              <a:t>THERE!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6632" y="7952760"/>
            <a:ext cx="7193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lnSpc>
                <a:spcPct val="115399"/>
              </a:lnSpc>
              <a:spcBef>
                <a:spcPts val="100"/>
              </a:spcBef>
            </a:pP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I'm </a:t>
            </a:r>
            <a:r>
              <a:rPr sz="2600" spc="-130" dirty="0">
                <a:solidFill>
                  <a:srgbClr val="3C3333"/>
                </a:solidFill>
                <a:latin typeface="Lucida Sans Unicode"/>
                <a:cs typeface="Lucida Sans Unicode"/>
              </a:rPr>
              <a:t>Rain, </a:t>
            </a:r>
            <a:r>
              <a:rPr sz="2600" spc="-145" dirty="0">
                <a:solidFill>
                  <a:srgbClr val="3C3333"/>
                </a:solidFill>
                <a:latin typeface="Lucida Sans Unicode"/>
                <a:cs typeface="Lucida Sans Unicode"/>
              </a:rPr>
              <a:t>and 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I'll </a:t>
            </a:r>
            <a:r>
              <a:rPr sz="2600" spc="-130" dirty="0">
                <a:solidFill>
                  <a:srgbClr val="3C3333"/>
                </a:solidFill>
                <a:latin typeface="Lucida Sans Unicode"/>
                <a:cs typeface="Lucida Sans Unicode"/>
              </a:rPr>
              <a:t>be 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sharing </a:t>
            </a:r>
            <a:r>
              <a:rPr sz="2600" spc="-100" dirty="0">
                <a:solidFill>
                  <a:srgbClr val="3C3333"/>
                </a:solidFill>
                <a:latin typeface="Lucida Sans Unicode"/>
                <a:cs typeface="Lucida Sans Unicode"/>
              </a:rPr>
              <a:t>with </a:t>
            </a:r>
            <a:r>
              <a:rPr sz="2600" spc="-155" dirty="0">
                <a:solidFill>
                  <a:srgbClr val="3C3333"/>
                </a:solidFill>
                <a:latin typeface="Lucida Sans Unicode"/>
                <a:cs typeface="Lucida Sans Unicode"/>
              </a:rPr>
              <a:t>you 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my 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beautiful </a:t>
            </a:r>
            <a:r>
              <a:rPr sz="2600" spc="-81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55" dirty="0">
                <a:solidFill>
                  <a:srgbClr val="3C3333"/>
                </a:solidFill>
                <a:latin typeface="Lucida Sans Unicode"/>
                <a:cs typeface="Lucida Sans Unicode"/>
              </a:rPr>
              <a:t>ideas.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0" dirty="0">
                <a:solidFill>
                  <a:srgbClr val="3C3333"/>
                </a:solidFill>
                <a:latin typeface="Lucida Sans Unicode"/>
                <a:cs typeface="Lucida Sans Unicode"/>
              </a:rPr>
              <a:t>Follow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me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25" dirty="0">
                <a:solidFill>
                  <a:srgbClr val="3C3333"/>
                </a:solidFill>
                <a:latin typeface="Lucida Sans Unicode"/>
                <a:cs typeface="Lucida Sans Unicode"/>
              </a:rPr>
              <a:t>at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25" dirty="0">
                <a:solidFill>
                  <a:srgbClr val="3C3333"/>
                </a:solidFill>
                <a:latin typeface="Lucida Sans Unicode"/>
                <a:cs typeface="Lucida Sans Unicode"/>
              </a:rPr>
              <a:t>@reallygreatsite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to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learn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5" dirty="0">
                <a:solidFill>
                  <a:srgbClr val="3C3333"/>
                </a:solidFill>
                <a:latin typeface="Lucida Sans Unicode"/>
                <a:cs typeface="Lucida Sans Unicode"/>
              </a:rPr>
              <a:t>more.</a:t>
            </a:r>
            <a:endParaRPr sz="26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68258" y="8136728"/>
            <a:ext cx="3119755" cy="2150745"/>
            <a:chOff x="15168258" y="8136728"/>
            <a:chExt cx="3119755" cy="2150745"/>
          </a:xfrm>
        </p:grpSpPr>
        <p:sp>
          <p:nvSpPr>
            <p:cNvPr id="9" name="object 9"/>
            <p:cNvSpPr/>
            <p:nvPr/>
          </p:nvSpPr>
          <p:spPr>
            <a:xfrm>
              <a:off x="15168258" y="8136728"/>
              <a:ext cx="3119755" cy="2150745"/>
            </a:xfrm>
            <a:custGeom>
              <a:avLst/>
              <a:gdLst/>
              <a:ahLst/>
              <a:cxnLst/>
              <a:rect l="l" t="t" r="r" b="b"/>
              <a:pathLst>
                <a:path w="3119755" h="2150745">
                  <a:moveTo>
                    <a:pt x="3119740" y="2150270"/>
                  </a:moveTo>
                  <a:lnTo>
                    <a:pt x="28224" y="2150270"/>
                  </a:lnTo>
                  <a:lnTo>
                    <a:pt x="18212" y="2106825"/>
                  </a:lnTo>
                  <a:lnTo>
                    <a:pt x="7001" y="2030647"/>
                  </a:lnTo>
                  <a:lnTo>
                    <a:pt x="3594" y="1990172"/>
                  </a:lnTo>
                  <a:lnTo>
                    <a:pt x="1412" y="1947399"/>
                  </a:lnTo>
                  <a:lnTo>
                    <a:pt x="274" y="1901799"/>
                  </a:lnTo>
                  <a:lnTo>
                    <a:pt x="0" y="1852841"/>
                  </a:lnTo>
                  <a:lnTo>
                    <a:pt x="407" y="1799995"/>
                  </a:lnTo>
                  <a:lnTo>
                    <a:pt x="2548" y="1680521"/>
                  </a:lnTo>
                  <a:lnTo>
                    <a:pt x="8166" y="1622614"/>
                  </a:lnTo>
                  <a:lnTo>
                    <a:pt x="22431" y="1559080"/>
                  </a:lnTo>
                  <a:lnTo>
                    <a:pt x="44833" y="1490558"/>
                  </a:lnTo>
                  <a:lnTo>
                    <a:pt x="58925" y="1454627"/>
                  </a:lnTo>
                  <a:lnTo>
                    <a:pt x="74861" y="1417689"/>
                  </a:lnTo>
                  <a:lnTo>
                    <a:pt x="92576" y="1379824"/>
                  </a:lnTo>
                  <a:lnTo>
                    <a:pt x="112006" y="1341113"/>
                  </a:lnTo>
                  <a:lnTo>
                    <a:pt x="133089" y="1301635"/>
                  </a:lnTo>
                  <a:lnTo>
                    <a:pt x="155760" y="1261470"/>
                  </a:lnTo>
                  <a:lnTo>
                    <a:pt x="179955" y="1220698"/>
                  </a:lnTo>
                  <a:lnTo>
                    <a:pt x="205611" y="1179400"/>
                  </a:lnTo>
                  <a:lnTo>
                    <a:pt x="232664" y="1137655"/>
                  </a:lnTo>
                  <a:lnTo>
                    <a:pt x="261051" y="1095544"/>
                  </a:lnTo>
                  <a:lnTo>
                    <a:pt x="290708" y="1053146"/>
                  </a:lnTo>
                  <a:lnTo>
                    <a:pt x="321570" y="1010541"/>
                  </a:lnTo>
                  <a:lnTo>
                    <a:pt x="353576" y="967810"/>
                  </a:lnTo>
                  <a:lnTo>
                    <a:pt x="386659" y="925033"/>
                  </a:lnTo>
                  <a:lnTo>
                    <a:pt x="420758" y="882289"/>
                  </a:lnTo>
                  <a:lnTo>
                    <a:pt x="455808" y="839658"/>
                  </a:lnTo>
                  <a:lnTo>
                    <a:pt x="491746" y="797222"/>
                  </a:lnTo>
                  <a:lnTo>
                    <a:pt x="528507" y="755059"/>
                  </a:lnTo>
                  <a:lnTo>
                    <a:pt x="566029" y="713249"/>
                  </a:lnTo>
                  <a:lnTo>
                    <a:pt x="604247" y="671873"/>
                  </a:lnTo>
                  <a:lnTo>
                    <a:pt x="643098" y="631011"/>
                  </a:lnTo>
                  <a:lnTo>
                    <a:pt x="682519" y="590743"/>
                  </a:lnTo>
                  <a:lnTo>
                    <a:pt x="722444" y="551149"/>
                  </a:lnTo>
                  <a:lnTo>
                    <a:pt x="762812" y="512308"/>
                  </a:lnTo>
                  <a:lnTo>
                    <a:pt x="803557" y="474301"/>
                  </a:lnTo>
                  <a:lnTo>
                    <a:pt x="844617" y="437208"/>
                  </a:lnTo>
                  <a:lnTo>
                    <a:pt x="885928" y="401109"/>
                  </a:lnTo>
                  <a:lnTo>
                    <a:pt x="927425" y="366084"/>
                  </a:lnTo>
                  <a:lnTo>
                    <a:pt x="969046" y="332212"/>
                  </a:lnTo>
                  <a:lnTo>
                    <a:pt x="1010726" y="299575"/>
                  </a:lnTo>
                  <a:lnTo>
                    <a:pt x="1052403" y="268252"/>
                  </a:lnTo>
                  <a:lnTo>
                    <a:pt x="1094011" y="238323"/>
                  </a:lnTo>
                  <a:lnTo>
                    <a:pt x="1135488" y="209867"/>
                  </a:lnTo>
                  <a:lnTo>
                    <a:pt x="1176770" y="182966"/>
                  </a:lnTo>
                  <a:lnTo>
                    <a:pt x="1217793" y="157699"/>
                  </a:lnTo>
                  <a:lnTo>
                    <a:pt x="1258493" y="134146"/>
                  </a:lnTo>
                  <a:lnTo>
                    <a:pt x="1298807" y="112387"/>
                  </a:lnTo>
                  <a:lnTo>
                    <a:pt x="1338671" y="92503"/>
                  </a:lnTo>
                  <a:lnTo>
                    <a:pt x="1378021" y="74572"/>
                  </a:lnTo>
                  <a:lnTo>
                    <a:pt x="1416794" y="58676"/>
                  </a:lnTo>
                  <a:lnTo>
                    <a:pt x="1454926" y="44894"/>
                  </a:lnTo>
                  <a:lnTo>
                    <a:pt x="1492354" y="33307"/>
                  </a:lnTo>
                  <a:lnTo>
                    <a:pt x="1564839" y="17035"/>
                  </a:lnTo>
                  <a:lnTo>
                    <a:pt x="1659451" y="7392"/>
                  </a:lnTo>
                  <a:lnTo>
                    <a:pt x="1717339" y="3589"/>
                  </a:lnTo>
                  <a:lnTo>
                    <a:pt x="1773511" y="1118"/>
                  </a:lnTo>
                  <a:lnTo>
                    <a:pt x="1828046" y="0"/>
                  </a:lnTo>
                  <a:lnTo>
                    <a:pt x="1881023" y="251"/>
                  </a:lnTo>
                  <a:lnTo>
                    <a:pt x="1932521" y="1890"/>
                  </a:lnTo>
                  <a:lnTo>
                    <a:pt x="1982618" y="4936"/>
                  </a:lnTo>
                  <a:lnTo>
                    <a:pt x="2031394" y="9408"/>
                  </a:lnTo>
                  <a:lnTo>
                    <a:pt x="2078927" y="15323"/>
                  </a:lnTo>
                  <a:lnTo>
                    <a:pt x="2125295" y="22700"/>
                  </a:lnTo>
                  <a:lnTo>
                    <a:pt x="2170578" y="31558"/>
                  </a:lnTo>
                  <a:lnTo>
                    <a:pt x="2214854" y="41914"/>
                  </a:lnTo>
                  <a:lnTo>
                    <a:pt x="2258202" y="53788"/>
                  </a:lnTo>
                  <a:lnTo>
                    <a:pt x="2300700" y="67198"/>
                  </a:lnTo>
                  <a:lnTo>
                    <a:pt x="2342428" y="82161"/>
                  </a:lnTo>
                  <a:lnTo>
                    <a:pt x="2383464" y="98698"/>
                  </a:lnTo>
                  <a:lnTo>
                    <a:pt x="2423887" y="116825"/>
                  </a:lnTo>
                  <a:lnTo>
                    <a:pt x="2463776" y="136561"/>
                  </a:lnTo>
                  <a:lnTo>
                    <a:pt x="2503209" y="157926"/>
                  </a:lnTo>
                  <a:lnTo>
                    <a:pt x="2542265" y="180936"/>
                  </a:lnTo>
                  <a:lnTo>
                    <a:pt x="2581023" y="205611"/>
                  </a:lnTo>
                  <a:lnTo>
                    <a:pt x="2619561" y="231969"/>
                  </a:lnTo>
                  <a:lnTo>
                    <a:pt x="2657959" y="260029"/>
                  </a:lnTo>
                  <a:lnTo>
                    <a:pt x="2696295" y="289809"/>
                  </a:lnTo>
                  <a:lnTo>
                    <a:pt x="2734648" y="321326"/>
                  </a:lnTo>
                  <a:lnTo>
                    <a:pt x="2773096" y="354601"/>
                  </a:lnTo>
                  <a:lnTo>
                    <a:pt x="2811719" y="389651"/>
                  </a:lnTo>
                  <a:lnTo>
                    <a:pt x="2850595" y="426494"/>
                  </a:lnTo>
                  <a:lnTo>
                    <a:pt x="2889802" y="465149"/>
                  </a:lnTo>
                  <a:lnTo>
                    <a:pt x="2925903" y="502743"/>
                  </a:lnTo>
                  <a:lnTo>
                    <a:pt x="2960484" y="541455"/>
                  </a:lnTo>
                  <a:lnTo>
                    <a:pt x="2993541" y="581222"/>
                  </a:lnTo>
                  <a:lnTo>
                    <a:pt x="3025067" y="621979"/>
                  </a:lnTo>
                  <a:lnTo>
                    <a:pt x="3055056" y="663665"/>
                  </a:lnTo>
                  <a:lnTo>
                    <a:pt x="3083502" y="706216"/>
                  </a:lnTo>
                  <a:lnTo>
                    <a:pt x="3110399" y="749569"/>
                  </a:lnTo>
                  <a:lnTo>
                    <a:pt x="3119740" y="2150270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66733" y="9019643"/>
              <a:ext cx="2379345" cy="1267460"/>
            </a:xfrm>
            <a:custGeom>
              <a:avLst/>
              <a:gdLst/>
              <a:ahLst/>
              <a:cxnLst/>
              <a:rect l="l" t="t" r="r" b="b"/>
              <a:pathLst>
                <a:path w="2379344" h="1267459">
                  <a:moveTo>
                    <a:pt x="2360686" y="1267355"/>
                  </a:moveTo>
                  <a:lnTo>
                    <a:pt x="0" y="1267355"/>
                  </a:lnTo>
                  <a:lnTo>
                    <a:pt x="1184" y="1203619"/>
                  </a:lnTo>
                  <a:lnTo>
                    <a:pt x="3362" y="1174697"/>
                  </a:lnTo>
                  <a:lnTo>
                    <a:pt x="17067" y="1110749"/>
                  </a:lnTo>
                  <a:lnTo>
                    <a:pt x="42373" y="1039749"/>
                  </a:lnTo>
                  <a:lnTo>
                    <a:pt x="59053" y="1002011"/>
                  </a:lnTo>
                  <a:lnTo>
                    <a:pt x="78244" y="962998"/>
                  </a:lnTo>
                  <a:lnTo>
                    <a:pt x="99817" y="922874"/>
                  </a:lnTo>
                  <a:lnTo>
                    <a:pt x="123642" y="881800"/>
                  </a:lnTo>
                  <a:lnTo>
                    <a:pt x="149589" y="839940"/>
                  </a:lnTo>
                  <a:lnTo>
                    <a:pt x="177529" y="797457"/>
                  </a:lnTo>
                  <a:lnTo>
                    <a:pt x="207332" y="754514"/>
                  </a:lnTo>
                  <a:lnTo>
                    <a:pt x="238869" y="711273"/>
                  </a:lnTo>
                  <a:lnTo>
                    <a:pt x="272010" y="667897"/>
                  </a:lnTo>
                  <a:lnTo>
                    <a:pt x="306625" y="624549"/>
                  </a:lnTo>
                  <a:lnTo>
                    <a:pt x="342584" y="581392"/>
                  </a:lnTo>
                  <a:lnTo>
                    <a:pt x="379759" y="538589"/>
                  </a:lnTo>
                  <a:lnTo>
                    <a:pt x="418019" y="496303"/>
                  </a:lnTo>
                  <a:lnTo>
                    <a:pt x="457234" y="454696"/>
                  </a:lnTo>
                  <a:lnTo>
                    <a:pt x="497275" y="413931"/>
                  </a:lnTo>
                  <a:lnTo>
                    <a:pt x="538013" y="374172"/>
                  </a:lnTo>
                  <a:lnTo>
                    <a:pt x="579318" y="335581"/>
                  </a:lnTo>
                  <a:lnTo>
                    <a:pt x="621059" y="298320"/>
                  </a:lnTo>
                  <a:lnTo>
                    <a:pt x="663108" y="262553"/>
                  </a:lnTo>
                  <a:lnTo>
                    <a:pt x="705335" y="228443"/>
                  </a:lnTo>
                  <a:lnTo>
                    <a:pt x="747610" y="196152"/>
                  </a:lnTo>
                  <a:lnTo>
                    <a:pt x="789803" y="165843"/>
                  </a:lnTo>
                  <a:lnTo>
                    <a:pt x="831786" y="137679"/>
                  </a:lnTo>
                  <a:lnTo>
                    <a:pt x="873427" y="111824"/>
                  </a:lnTo>
                  <a:lnTo>
                    <a:pt x="914598" y="88439"/>
                  </a:lnTo>
                  <a:lnTo>
                    <a:pt x="955169" y="67688"/>
                  </a:lnTo>
                  <a:lnTo>
                    <a:pt x="995010" y="49733"/>
                  </a:lnTo>
                  <a:lnTo>
                    <a:pt x="1033992" y="34737"/>
                  </a:lnTo>
                  <a:lnTo>
                    <a:pt x="1071984" y="22864"/>
                  </a:lnTo>
                  <a:lnTo>
                    <a:pt x="1144484" y="9135"/>
                  </a:lnTo>
                  <a:lnTo>
                    <a:pt x="1203156" y="4266"/>
                  </a:lnTo>
                  <a:lnTo>
                    <a:pt x="1259415" y="1210"/>
                  </a:lnTo>
                  <a:lnTo>
                    <a:pt x="1313409" y="0"/>
                  </a:lnTo>
                  <a:lnTo>
                    <a:pt x="1365287" y="670"/>
                  </a:lnTo>
                  <a:lnTo>
                    <a:pt x="1415199" y="3256"/>
                  </a:lnTo>
                  <a:lnTo>
                    <a:pt x="1463293" y="7790"/>
                  </a:lnTo>
                  <a:lnTo>
                    <a:pt x="1509719" y="14308"/>
                  </a:lnTo>
                  <a:lnTo>
                    <a:pt x="1554624" y="22844"/>
                  </a:lnTo>
                  <a:lnTo>
                    <a:pt x="1598159" y="33431"/>
                  </a:lnTo>
                  <a:lnTo>
                    <a:pt x="1640473" y="46104"/>
                  </a:lnTo>
                  <a:lnTo>
                    <a:pt x="1681713" y="60898"/>
                  </a:lnTo>
                  <a:lnTo>
                    <a:pt x="1722030" y="77845"/>
                  </a:lnTo>
                  <a:lnTo>
                    <a:pt x="1761571" y="96982"/>
                  </a:lnTo>
                  <a:lnTo>
                    <a:pt x="1800487" y="118341"/>
                  </a:lnTo>
                  <a:lnTo>
                    <a:pt x="1838926" y="141957"/>
                  </a:lnTo>
                  <a:lnTo>
                    <a:pt x="1877037" y="167864"/>
                  </a:lnTo>
                  <a:lnTo>
                    <a:pt x="1914969" y="196097"/>
                  </a:lnTo>
                  <a:lnTo>
                    <a:pt x="1952871" y="226689"/>
                  </a:lnTo>
                  <a:lnTo>
                    <a:pt x="1990892" y="259675"/>
                  </a:lnTo>
                  <a:lnTo>
                    <a:pt x="2029181" y="295089"/>
                  </a:lnTo>
                  <a:lnTo>
                    <a:pt x="2067887" y="332966"/>
                  </a:lnTo>
                  <a:lnTo>
                    <a:pt x="2104000" y="371124"/>
                  </a:lnTo>
                  <a:lnTo>
                    <a:pt x="2137947" y="410836"/>
                  </a:lnTo>
                  <a:lnTo>
                    <a:pt x="2169715" y="451973"/>
                  </a:lnTo>
                  <a:lnTo>
                    <a:pt x="2199293" y="494411"/>
                  </a:lnTo>
                  <a:lnTo>
                    <a:pt x="2226669" y="538022"/>
                  </a:lnTo>
                  <a:lnTo>
                    <a:pt x="2251830" y="582680"/>
                  </a:lnTo>
                  <a:lnTo>
                    <a:pt x="2274765" y="628259"/>
                  </a:lnTo>
                  <a:lnTo>
                    <a:pt x="2295462" y="674633"/>
                  </a:lnTo>
                  <a:lnTo>
                    <a:pt x="2313909" y="721676"/>
                  </a:lnTo>
                  <a:lnTo>
                    <a:pt x="2330095" y="769260"/>
                  </a:lnTo>
                  <a:lnTo>
                    <a:pt x="2344006" y="817261"/>
                  </a:lnTo>
                  <a:lnTo>
                    <a:pt x="2355632" y="865551"/>
                  </a:lnTo>
                  <a:lnTo>
                    <a:pt x="2364960" y="914004"/>
                  </a:lnTo>
                  <a:lnTo>
                    <a:pt x="2371979" y="962495"/>
                  </a:lnTo>
                  <a:lnTo>
                    <a:pt x="2376676" y="1010896"/>
                  </a:lnTo>
                  <a:lnTo>
                    <a:pt x="2379040" y="1059081"/>
                  </a:lnTo>
                  <a:lnTo>
                    <a:pt x="2379059" y="1106925"/>
                  </a:lnTo>
                  <a:lnTo>
                    <a:pt x="2376720" y="1154300"/>
                  </a:lnTo>
                  <a:lnTo>
                    <a:pt x="2372013" y="1201081"/>
                  </a:lnTo>
                  <a:lnTo>
                    <a:pt x="2364925" y="1247142"/>
                  </a:lnTo>
                  <a:lnTo>
                    <a:pt x="2360686" y="1267355"/>
                  </a:lnTo>
                  <a:close/>
                </a:path>
              </a:pathLst>
            </a:custGeom>
            <a:solidFill>
              <a:srgbClr val="FDF5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2577" y="1363450"/>
            <a:ext cx="76631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65" dirty="0">
                <a:latin typeface="Arial"/>
                <a:cs typeface="Arial"/>
              </a:rPr>
              <a:t>ADD</a:t>
            </a:r>
            <a:r>
              <a:rPr sz="6000" spc="-70" dirty="0">
                <a:latin typeface="Arial"/>
                <a:cs typeface="Arial"/>
              </a:rPr>
              <a:t> </a:t>
            </a:r>
            <a:r>
              <a:rPr sz="6000" spc="114" dirty="0">
                <a:latin typeface="Arial"/>
                <a:cs typeface="Arial"/>
              </a:rPr>
              <a:t>A</a:t>
            </a:r>
            <a:r>
              <a:rPr sz="6000" spc="-70" dirty="0">
                <a:latin typeface="Arial"/>
                <a:cs typeface="Arial"/>
              </a:rPr>
              <a:t> </a:t>
            </a:r>
            <a:r>
              <a:rPr sz="6000" spc="-10" dirty="0">
                <a:latin typeface="Arial"/>
                <a:cs typeface="Arial"/>
              </a:rPr>
              <a:t>CHART</a:t>
            </a:r>
            <a:r>
              <a:rPr sz="6000" spc="-70" dirty="0">
                <a:latin typeface="Arial"/>
                <a:cs typeface="Arial"/>
              </a:rPr>
              <a:t> </a:t>
            </a:r>
            <a:r>
              <a:rPr sz="6000" spc="-165" dirty="0">
                <a:latin typeface="Arial"/>
                <a:cs typeface="Arial"/>
              </a:rPr>
              <a:t>PAGE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65255" y="3310833"/>
            <a:ext cx="2484755" cy="914400"/>
          </a:xfrm>
          <a:prstGeom prst="rect">
            <a:avLst/>
          </a:prstGeom>
          <a:solidFill>
            <a:srgbClr val="9A745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400" b="1" spc="3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Job</a:t>
            </a:r>
            <a:r>
              <a:rPr sz="1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6426" y="7196155"/>
            <a:ext cx="962024" cy="1219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5212" y="7196155"/>
            <a:ext cx="962024" cy="1219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1442" y="7196155"/>
            <a:ext cx="962024" cy="1219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00941" y="7196155"/>
            <a:ext cx="962024" cy="12191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305530" y="3158433"/>
            <a:ext cx="7404734" cy="2270760"/>
            <a:chOff x="5305530" y="3158433"/>
            <a:chExt cx="7404734" cy="22707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9189" y="3158433"/>
              <a:ext cx="962024" cy="12191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15055" y="4951697"/>
              <a:ext cx="7385684" cy="467995"/>
            </a:xfrm>
            <a:custGeom>
              <a:avLst/>
              <a:gdLst/>
              <a:ahLst/>
              <a:cxnLst/>
              <a:rect l="l" t="t" r="r" b="b"/>
              <a:pathLst>
                <a:path w="7385684" h="467995">
                  <a:moveTo>
                    <a:pt x="0" y="0"/>
                  </a:moveTo>
                  <a:lnTo>
                    <a:pt x="0" y="467526"/>
                  </a:lnTo>
                </a:path>
                <a:path w="7385684" h="467995">
                  <a:moveTo>
                    <a:pt x="7385385" y="0"/>
                  </a:moveTo>
                  <a:lnTo>
                    <a:pt x="7385385" y="467526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074744" y="5272444"/>
            <a:ext cx="3723640" cy="2085975"/>
            <a:chOff x="11074744" y="5272444"/>
            <a:chExt cx="3723640" cy="208597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4744" y="5272444"/>
              <a:ext cx="962024" cy="12191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068495" y="6491415"/>
              <a:ext cx="2720340" cy="857250"/>
            </a:xfrm>
            <a:custGeom>
              <a:avLst/>
              <a:gdLst/>
              <a:ahLst/>
              <a:cxnLst/>
              <a:rect l="l" t="t" r="r" b="b"/>
              <a:pathLst>
                <a:path w="2720340" h="857250">
                  <a:moveTo>
                    <a:pt x="1224079" y="0"/>
                  </a:moveTo>
                  <a:lnTo>
                    <a:pt x="1224079" y="339188"/>
                  </a:lnTo>
                </a:path>
                <a:path w="2720340" h="857250">
                  <a:moveTo>
                    <a:pt x="0" y="352182"/>
                  </a:moveTo>
                  <a:lnTo>
                    <a:pt x="0" y="857139"/>
                  </a:lnTo>
                </a:path>
                <a:path w="2720340" h="857250">
                  <a:moveTo>
                    <a:pt x="2720275" y="352182"/>
                  </a:moveTo>
                  <a:lnTo>
                    <a:pt x="2720275" y="857139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922502" y="5272444"/>
            <a:ext cx="3723640" cy="2085975"/>
            <a:chOff x="2922502" y="5272444"/>
            <a:chExt cx="3723640" cy="208597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2502" y="5272444"/>
              <a:ext cx="962024" cy="12191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16253" y="6491415"/>
              <a:ext cx="2720340" cy="857250"/>
            </a:xfrm>
            <a:custGeom>
              <a:avLst/>
              <a:gdLst/>
              <a:ahLst/>
              <a:cxnLst/>
              <a:rect l="l" t="t" r="r" b="b"/>
              <a:pathLst>
                <a:path w="2720340" h="857250">
                  <a:moveTo>
                    <a:pt x="1224078" y="0"/>
                  </a:moveTo>
                  <a:lnTo>
                    <a:pt x="1224078" y="339188"/>
                  </a:lnTo>
                </a:path>
                <a:path w="2720340" h="857250">
                  <a:moveTo>
                    <a:pt x="0" y="352182"/>
                  </a:moveTo>
                  <a:lnTo>
                    <a:pt x="0" y="857139"/>
                  </a:lnTo>
                </a:path>
                <a:path w="2720340" h="857250">
                  <a:moveTo>
                    <a:pt x="2720274" y="352182"/>
                  </a:moveTo>
                  <a:lnTo>
                    <a:pt x="2720274" y="857139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02411" y="5419224"/>
            <a:ext cx="2470785" cy="914400"/>
          </a:xfrm>
          <a:prstGeom prst="rect">
            <a:avLst/>
          </a:prstGeom>
          <a:solidFill>
            <a:srgbClr val="FAD5DA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7526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7526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latin typeface="Lucida Sans Unicode"/>
                <a:cs typeface="Lucida Sans Unicode"/>
              </a:rPr>
              <a:t>Job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54652" y="5419224"/>
            <a:ext cx="2470785" cy="914400"/>
          </a:xfrm>
          <a:prstGeom prst="rect">
            <a:avLst/>
          </a:prstGeom>
          <a:solidFill>
            <a:srgbClr val="FAD5DA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7526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7526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latin typeface="Lucida Sans Unicode"/>
                <a:cs typeface="Lucida Sans Unicode"/>
              </a:rPr>
              <a:t>Job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12491" y="7348555"/>
            <a:ext cx="2484755" cy="904875"/>
          </a:xfrm>
          <a:prstGeom prst="rect">
            <a:avLst/>
          </a:prstGeom>
          <a:solidFill>
            <a:srgbClr val="BED4E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latin typeface="Lucida Sans Unicode"/>
                <a:cs typeface="Lucida Sans Unicode"/>
              </a:rPr>
              <a:t>Job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67008" y="7348555"/>
            <a:ext cx="2484755" cy="904875"/>
          </a:xfrm>
          <a:prstGeom prst="rect">
            <a:avLst/>
          </a:prstGeom>
          <a:solidFill>
            <a:srgbClr val="BED4E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latin typeface="Lucida Sans Unicode"/>
                <a:cs typeface="Lucida Sans Unicode"/>
              </a:rPr>
              <a:t>Job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71277" y="7348555"/>
            <a:ext cx="2484755" cy="904875"/>
          </a:xfrm>
          <a:prstGeom prst="rect">
            <a:avLst/>
          </a:prstGeom>
          <a:solidFill>
            <a:srgbClr val="BED4E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latin typeface="Lucida Sans Unicode"/>
                <a:cs typeface="Lucida Sans Unicode"/>
              </a:rPr>
              <a:t>Job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7507" y="7348555"/>
            <a:ext cx="2484755" cy="904875"/>
          </a:xfrm>
          <a:prstGeom prst="rect">
            <a:avLst/>
          </a:prstGeom>
          <a:solidFill>
            <a:srgbClr val="BED4E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400" b="1" spc="3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8923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latin typeface="Lucida Sans Unicode"/>
                <a:cs typeface="Lucida Sans Unicode"/>
              </a:rPr>
              <a:t>Job</a:t>
            </a:r>
            <a:r>
              <a:rPr sz="1400" dirty="0">
                <a:latin typeface="Lucida Sans Unicode"/>
                <a:cs typeface="Lucida Sans Unicode"/>
              </a:rPr>
              <a:t> </a:t>
            </a:r>
            <a:r>
              <a:rPr sz="1400" spc="-20" dirty="0">
                <a:latin typeface="Lucida Sans Unicode"/>
                <a:cs typeface="Lucida Sans Unicode"/>
              </a:rPr>
              <a:t>Title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2"/>
            <a:ext cx="4455160" cy="4916805"/>
            <a:chOff x="0" y="2"/>
            <a:chExt cx="4455160" cy="4916805"/>
          </a:xfrm>
        </p:grpSpPr>
        <p:sp>
          <p:nvSpPr>
            <p:cNvPr id="24" name="object 24"/>
            <p:cNvSpPr/>
            <p:nvPr/>
          </p:nvSpPr>
          <p:spPr>
            <a:xfrm>
              <a:off x="0" y="2"/>
              <a:ext cx="4455160" cy="1920239"/>
            </a:xfrm>
            <a:custGeom>
              <a:avLst/>
              <a:gdLst/>
              <a:ahLst/>
              <a:cxnLst/>
              <a:rect l="l" t="t" r="r" b="b"/>
              <a:pathLst>
                <a:path w="4455160" h="1920239">
                  <a:moveTo>
                    <a:pt x="0" y="0"/>
                  </a:moveTo>
                  <a:lnTo>
                    <a:pt x="4455014" y="0"/>
                  </a:lnTo>
                  <a:lnTo>
                    <a:pt x="4449574" y="38304"/>
                  </a:lnTo>
                  <a:lnTo>
                    <a:pt x="4442356" y="86373"/>
                  </a:lnTo>
                  <a:lnTo>
                    <a:pt x="4434858" y="133608"/>
                  </a:lnTo>
                  <a:lnTo>
                    <a:pt x="4427078" y="179982"/>
                  </a:lnTo>
                  <a:lnTo>
                    <a:pt x="4419012" y="225470"/>
                  </a:lnTo>
                  <a:lnTo>
                    <a:pt x="4410659" y="270046"/>
                  </a:lnTo>
                  <a:lnTo>
                    <a:pt x="4402015" y="313684"/>
                  </a:lnTo>
                  <a:lnTo>
                    <a:pt x="4393078" y="356359"/>
                  </a:lnTo>
                  <a:lnTo>
                    <a:pt x="4383845" y="398046"/>
                  </a:lnTo>
                  <a:lnTo>
                    <a:pt x="4374314" y="438718"/>
                  </a:lnTo>
                  <a:lnTo>
                    <a:pt x="4364481" y="478350"/>
                  </a:lnTo>
                  <a:lnTo>
                    <a:pt x="4354345" y="516917"/>
                  </a:lnTo>
                  <a:lnTo>
                    <a:pt x="4343903" y="554393"/>
                  </a:lnTo>
                  <a:lnTo>
                    <a:pt x="4322088" y="625969"/>
                  </a:lnTo>
                  <a:lnTo>
                    <a:pt x="4299016" y="692873"/>
                  </a:lnTo>
                  <a:lnTo>
                    <a:pt x="4274665" y="754900"/>
                  </a:lnTo>
                  <a:lnTo>
                    <a:pt x="4249014" y="811847"/>
                  </a:lnTo>
                  <a:lnTo>
                    <a:pt x="4222043" y="863507"/>
                  </a:lnTo>
                  <a:lnTo>
                    <a:pt x="4193729" y="909677"/>
                  </a:lnTo>
                  <a:lnTo>
                    <a:pt x="4164052" y="950151"/>
                  </a:lnTo>
                  <a:lnTo>
                    <a:pt x="3961724" y="1203104"/>
                  </a:lnTo>
                  <a:lnTo>
                    <a:pt x="3907506" y="1269610"/>
                  </a:lnTo>
                  <a:lnTo>
                    <a:pt x="3880692" y="1301848"/>
                  </a:lnTo>
                  <a:lnTo>
                    <a:pt x="3853945" y="1333451"/>
                  </a:lnTo>
                  <a:lnTo>
                    <a:pt x="3827347" y="1364245"/>
                  </a:lnTo>
                  <a:lnTo>
                    <a:pt x="3800696" y="1394381"/>
                  </a:lnTo>
                  <a:lnTo>
                    <a:pt x="3773977" y="1423795"/>
                  </a:lnTo>
                  <a:lnTo>
                    <a:pt x="3747131" y="1452476"/>
                  </a:lnTo>
                  <a:lnTo>
                    <a:pt x="3720095" y="1480413"/>
                  </a:lnTo>
                  <a:lnTo>
                    <a:pt x="3692810" y="1507597"/>
                  </a:lnTo>
                  <a:lnTo>
                    <a:pt x="3665214" y="1534016"/>
                  </a:lnTo>
                  <a:lnTo>
                    <a:pt x="3608848" y="1584518"/>
                  </a:lnTo>
                  <a:lnTo>
                    <a:pt x="3550510" y="1631833"/>
                  </a:lnTo>
                  <a:lnTo>
                    <a:pt x="3489714" y="1675877"/>
                  </a:lnTo>
                  <a:lnTo>
                    <a:pt x="3425973" y="1716565"/>
                  </a:lnTo>
                  <a:lnTo>
                    <a:pt x="3392847" y="1735623"/>
                  </a:lnTo>
                  <a:lnTo>
                    <a:pt x="3358802" y="1753811"/>
                  </a:lnTo>
                  <a:lnTo>
                    <a:pt x="3323777" y="1771117"/>
                  </a:lnTo>
                  <a:lnTo>
                    <a:pt x="3287712" y="1787531"/>
                  </a:lnTo>
                  <a:lnTo>
                    <a:pt x="3250547" y="1803042"/>
                  </a:lnTo>
                  <a:lnTo>
                    <a:pt x="3212219" y="1817640"/>
                  </a:lnTo>
                  <a:lnTo>
                    <a:pt x="3172669" y="1831314"/>
                  </a:lnTo>
                  <a:lnTo>
                    <a:pt x="3131835" y="1844052"/>
                  </a:lnTo>
                  <a:lnTo>
                    <a:pt x="3089658" y="1855846"/>
                  </a:lnTo>
                  <a:lnTo>
                    <a:pt x="3046075" y="1866683"/>
                  </a:lnTo>
                  <a:lnTo>
                    <a:pt x="3001026" y="1876554"/>
                  </a:lnTo>
                  <a:lnTo>
                    <a:pt x="2954451" y="1885448"/>
                  </a:lnTo>
                  <a:lnTo>
                    <a:pt x="2906288" y="1893354"/>
                  </a:lnTo>
                  <a:lnTo>
                    <a:pt x="2856477" y="1900261"/>
                  </a:lnTo>
                  <a:lnTo>
                    <a:pt x="2804956" y="1906160"/>
                  </a:lnTo>
                  <a:lnTo>
                    <a:pt x="2751666" y="1911038"/>
                  </a:lnTo>
                  <a:lnTo>
                    <a:pt x="2696545" y="1914886"/>
                  </a:lnTo>
                  <a:lnTo>
                    <a:pt x="2639533" y="1917693"/>
                  </a:lnTo>
                  <a:lnTo>
                    <a:pt x="2580568" y="1919449"/>
                  </a:lnTo>
                  <a:lnTo>
                    <a:pt x="2519590" y="1920142"/>
                  </a:lnTo>
                  <a:lnTo>
                    <a:pt x="2456539" y="1919762"/>
                  </a:lnTo>
                  <a:lnTo>
                    <a:pt x="2391352" y="1918299"/>
                  </a:lnTo>
                  <a:lnTo>
                    <a:pt x="2323970" y="1915742"/>
                  </a:lnTo>
                  <a:lnTo>
                    <a:pt x="2254332" y="1912080"/>
                  </a:lnTo>
                  <a:lnTo>
                    <a:pt x="2182376" y="1907302"/>
                  </a:lnTo>
                  <a:lnTo>
                    <a:pt x="2108043" y="1901399"/>
                  </a:lnTo>
                  <a:lnTo>
                    <a:pt x="2031270" y="1894359"/>
                  </a:lnTo>
                  <a:lnTo>
                    <a:pt x="1970932" y="1887778"/>
                  </a:lnTo>
                  <a:lnTo>
                    <a:pt x="1911519" y="1879921"/>
                  </a:lnTo>
                  <a:lnTo>
                    <a:pt x="1853025" y="1870814"/>
                  </a:lnTo>
                  <a:lnTo>
                    <a:pt x="1795443" y="1860486"/>
                  </a:lnTo>
                  <a:lnTo>
                    <a:pt x="1738765" y="1848962"/>
                  </a:lnTo>
                  <a:lnTo>
                    <a:pt x="1682985" y="1836271"/>
                  </a:lnTo>
                  <a:lnTo>
                    <a:pt x="1628095" y="1822439"/>
                  </a:lnTo>
                  <a:lnTo>
                    <a:pt x="1574001" y="1807469"/>
                  </a:lnTo>
                  <a:lnTo>
                    <a:pt x="1520960" y="1791466"/>
                  </a:lnTo>
                  <a:lnTo>
                    <a:pt x="1468701" y="1774378"/>
                  </a:lnTo>
                  <a:lnTo>
                    <a:pt x="1417304" y="1756260"/>
                  </a:lnTo>
                  <a:lnTo>
                    <a:pt x="1366763" y="1737138"/>
                  </a:lnTo>
                  <a:lnTo>
                    <a:pt x="1317070" y="1717040"/>
                  </a:lnTo>
                  <a:lnTo>
                    <a:pt x="1268219" y="1695993"/>
                  </a:lnTo>
                  <a:lnTo>
                    <a:pt x="1220203" y="1674025"/>
                  </a:lnTo>
                  <a:lnTo>
                    <a:pt x="1173014" y="1651162"/>
                  </a:lnTo>
                  <a:lnTo>
                    <a:pt x="1126646" y="1627433"/>
                  </a:lnTo>
                  <a:lnTo>
                    <a:pt x="1081092" y="1602865"/>
                  </a:lnTo>
                  <a:lnTo>
                    <a:pt x="1036345" y="1577484"/>
                  </a:lnTo>
                  <a:lnTo>
                    <a:pt x="992397" y="1551319"/>
                  </a:lnTo>
                  <a:lnTo>
                    <a:pt x="949242" y="1524396"/>
                  </a:lnTo>
                  <a:lnTo>
                    <a:pt x="906872" y="1496743"/>
                  </a:lnTo>
                  <a:lnTo>
                    <a:pt x="865281" y="1468387"/>
                  </a:lnTo>
                  <a:lnTo>
                    <a:pt x="824462" y="1439356"/>
                  </a:lnTo>
                  <a:lnTo>
                    <a:pt x="784408" y="1409677"/>
                  </a:lnTo>
                  <a:lnTo>
                    <a:pt x="745111" y="1379377"/>
                  </a:lnTo>
                  <a:lnTo>
                    <a:pt x="706565" y="1348484"/>
                  </a:lnTo>
                  <a:lnTo>
                    <a:pt x="668763" y="1317025"/>
                  </a:lnTo>
                  <a:lnTo>
                    <a:pt x="631697" y="1285027"/>
                  </a:lnTo>
                  <a:lnTo>
                    <a:pt x="595361" y="1252517"/>
                  </a:lnTo>
                  <a:lnTo>
                    <a:pt x="559748" y="1219524"/>
                  </a:lnTo>
                  <a:lnTo>
                    <a:pt x="524851" y="1186074"/>
                  </a:lnTo>
                  <a:lnTo>
                    <a:pt x="490662" y="1152194"/>
                  </a:lnTo>
                  <a:lnTo>
                    <a:pt x="457175" y="1117913"/>
                  </a:lnTo>
                  <a:lnTo>
                    <a:pt x="424382" y="1083257"/>
                  </a:lnTo>
                  <a:lnTo>
                    <a:pt x="392278" y="1048253"/>
                  </a:lnTo>
                  <a:lnTo>
                    <a:pt x="360854" y="1012930"/>
                  </a:lnTo>
                  <a:lnTo>
                    <a:pt x="330103" y="977313"/>
                  </a:lnTo>
                  <a:lnTo>
                    <a:pt x="300020" y="941432"/>
                  </a:lnTo>
                  <a:lnTo>
                    <a:pt x="270596" y="905312"/>
                  </a:lnTo>
                  <a:lnTo>
                    <a:pt x="241825" y="868982"/>
                  </a:lnTo>
                  <a:lnTo>
                    <a:pt x="213700" y="832468"/>
                  </a:lnTo>
                  <a:lnTo>
                    <a:pt x="186213" y="795799"/>
                  </a:lnTo>
                  <a:lnTo>
                    <a:pt x="159358" y="759000"/>
                  </a:lnTo>
                  <a:lnTo>
                    <a:pt x="133128" y="722101"/>
                  </a:lnTo>
                  <a:lnTo>
                    <a:pt x="107516" y="685127"/>
                  </a:lnTo>
                  <a:lnTo>
                    <a:pt x="82514" y="648107"/>
                  </a:lnTo>
                  <a:lnTo>
                    <a:pt x="58116" y="611068"/>
                  </a:lnTo>
                  <a:lnTo>
                    <a:pt x="34315" y="574036"/>
                  </a:lnTo>
                  <a:lnTo>
                    <a:pt x="11104" y="537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B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9955" y="145251"/>
              <a:ext cx="1232535" cy="4771390"/>
            </a:xfrm>
            <a:custGeom>
              <a:avLst/>
              <a:gdLst/>
              <a:ahLst/>
              <a:cxnLst/>
              <a:rect l="l" t="t" r="r" b="b"/>
              <a:pathLst>
                <a:path w="1232535" h="4771390">
                  <a:moveTo>
                    <a:pt x="608556" y="4694212"/>
                  </a:moveTo>
                  <a:lnTo>
                    <a:pt x="606212" y="4655118"/>
                  </a:lnTo>
                  <a:lnTo>
                    <a:pt x="619111" y="4616875"/>
                  </a:lnTo>
                  <a:lnTo>
                    <a:pt x="621249" y="4616017"/>
                  </a:lnTo>
                  <a:lnTo>
                    <a:pt x="628771" y="4602272"/>
                  </a:lnTo>
                  <a:lnTo>
                    <a:pt x="644456" y="4576384"/>
                  </a:lnTo>
                  <a:lnTo>
                    <a:pt x="652459" y="4563841"/>
                  </a:lnTo>
                  <a:lnTo>
                    <a:pt x="678662" y="4519396"/>
                  </a:lnTo>
                  <a:lnTo>
                    <a:pt x="700374" y="4472854"/>
                  </a:lnTo>
                  <a:lnTo>
                    <a:pt x="717452" y="4424617"/>
                  </a:lnTo>
                  <a:lnTo>
                    <a:pt x="729755" y="4375089"/>
                  </a:lnTo>
                  <a:lnTo>
                    <a:pt x="737141" y="4324674"/>
                  </a:lnTo>
                  <a:lnTo>
                    <a:pt x="739467" y="4273777"/>
                  </a:lnTo>
                  <a:lnTo>
                    <a:pt x="736591" y="4222800"/>
                  </a:lnTo>
                  <a:lnTo>
                    <a:pt x="725702" y="4122223"/>
                  </a:lnTo>
                  <a:lnTo>
                    <a:pt x="719641" y="4071885"/>
                  </a:lnTo>
                  <a:lnTo>
                    <a:pt x="713006" y="4021896"/>
                  </a:lnTo>
                  <a:lnTo>
                    <a:pt x="705672" y="3972545"/>
                  </a:lnTo>
                  <a:lnTo>
                    <a:pt x="698585" y="3918855"/>
                  </a:lnTo>
                  <a:lnTo>
                    <a:pt x="695323" y="3864731"/>
                  </a:lnTo>
                  <a:lnTo>
                    <a:pt x="695865" y="3810457"/>
                  </a:lnTo>
                  <a:lnTo>
                    <a:pt x="700187" y="3756318"/>
                  </a:lnTo>
                  <a:lnTo>
                    <a:pt x="708264" y="3702598"/>
                  </a:lnTo>
                  <a:lnTo>
                    <a:pt x="720073" y="3649583"/>
                  </a:lnTo>
                  <a:lnTo>
                    <a:pt x="773195" y="3450579"/>
                  </a:lnTo>
                  <a:lnTo>
                    <a:pt x="787099" y="3401093"/>
                  </a:lnTo>
                  <a:lnTo>
                    <a:pt x="801658" y="3351690"/>
                  </a:lnTo>
                  <a:lnTo>
                    <a:pt x="816893" y="3307475"/>
                  </a:lnTo>
                  <a:lnTo>
                    <a:pt x="834776" y="3264056"/>
                  </a:lnTo>
                  <a:lnTo>
                    <a:pt x="854906" y="3221594"/>
                  </a:lnTo>
                  <a:lnTo>
                    <a:pt x="876881" y="3180249"/>
                  </a:lnTo>
                  <a:lnTo>
                    <a:pt x="899688" y="3135451"/>
                  </a:lnTo>
                  <a:lnTo>
                    <a:pt x="919803" y="3088997"/>
                  </a:lnTo>
                  <a:lnTo>
                    <a:pt x="937104" y="3041176"/>
                  </a:lnTo>
                  <a:lnTo>
                    <a:pt x="951468" y="2992273"/>
                  </a:lnTo>
                  <a:lnTo>
                    <a:pt x="962772" y="2942577"/>
                  </a:lnTo>
                  <a:lnTo>
                    <a:pt x="989568" y="2796404"/>
                  </a:lnTo>
                  <a:lnTo>
                    <a:pt x="998951" y="2747419"/>
                  </a:lnTo>
                  <a:lnTo>
                    <a:pt x="1018654" y="2650226"/>
                  </a:lnTo>
                  <a:lnTo>
                    <a:pt x="1024989" y="2601613"/>
                  </a:lnTo>
                  <a:lnTo>
                    <a:pt x="1027933" y="2552887"/>
                  </a:lnTo>
                  <a:lnTo>
                    <a:pt x="1027547" y="2504198"/>
                  </a:lnTo>
                  <a:lnTo>
                    <a:pt x="1023890" y="2455694"/>
                  </a:lnTo>
                  <a:lnTo>
                    <a:pt x="1017022" y="2407526"/>
                  </a:lnTo>
                  <a:lnTo>
                    <a:pt x="1007004" y="2359842"/>
                  </a:lnTo>
                  <a:lnTo>
                    <a:pt x="946798" y="2123217"/>
                  </a:lnTo>
                  <a:lnTo>
                    <a:pt x="934195" y="2075798"/>
                  </a:lnTo>
                  <a:lnTo>
                    <a:pt x="921031" y="2028431"/>
                  </a:lnTo>
                  <a:lnTo>
                    <a:pt x="907144" y="1981149"/>
                  </a:lnTo>
                  <a:lnTo>
                    <a:pt x="891489" y="1932639"/>
                  </a:lnTo>
                  <a:lnTo>
                    <a:pt x="874216" y="1884700"/>
                  </a:lnTo>
                  <a:lnTo>
                    <a:pt x="855340" y="1837370"/>
                  </a:lnTo>
                  <a:lnTo>
                    <a:pt x="834877" y="1790689"/>
                  </a:lnTo>
                  <a:lnTo>
                    <a:pt x="812843" y="1744694"/>
                  </a:lnTo>
                  <a:lnTo>
                    <a:pt x="789253" y="1699425"/>
                  </a:lnTo>
                  <a:lnTo>
                    <a:pt x="764121" y="1654919"/>
                  </a:lnTo>
                  <a:lnTo>
                    <a:pt x="737465" y="1611216"/>
                  </a:lnTo>
                  <a:lnTo>
                    <a:pt x="709299" y="1568353"/>
                  </a:lnTo>
                  <a:lnTo>
                    <a:pt x="679639" y="1526369"/>
                  </a:lnTo>
                  <a:lnTo>
                    <a:pt x="648499" y="1485303"/>
                  </a:lnTo>
                  <a:lnTo>
                    <a:pt x="618211" y="1444000"/>
                  </a:lnTo>
                  <a:lnTo>
                    <a:pt x="588350" y="1402464"/>
                  </a:lnTo>
                  <a:lnTo>
                    <a:pt x="558911" y="1360693"/>
                  </a:lnTo>
                  <a:lnTo>
                    <a:pt x="529890" y="1318686"/>
                  </a:lnTo>
                  <a:lnTo>
                    <a:pt x="501282" y="1276440"/>
                  </a:lnTo>
                  <a:lnTo>
                    <a:pt x="473084" y="1233953"/>
                  </a:lnTo>
                  <a:lnTo>
                    <a:pt x="445290" y="1191224"/>
                  </a:lnTo>
                  <a:lnTo>
                    <a:pt x="417897" y="1148251"/>
                  </a:lnTo>
                  <a:lnTo>
                    <a:pt x="390899" y="1105032"/>
                  </a:lnTo>
                  <a:lnTo>
                    <a:pt x="338075" y="1017848"/>
                  </a:lnTo>
                  <a:lnTo>
                    <a:pt x="286782" y="929657"/>
                  </a:lnTo>
                  <a:lnTo>
                    <a:pt x="236985" y="840445"/>
                  </a:lnTo>
                  <a:lnTo>
                    <a:pt x="212637" y="795451"/>
                  </a:lnTo>
                  <a:lnTo>
                    <a:pt x="190451" y="751402"/>
                  </a:lnTo>
                  <a:lnTo>
                    <a:pt x="171274" y="706405"/>
                  </a:lnTo>
                  <a:lnTo>
                    <a:pt x="154603" y="660618"/>
                  </a:lnTo>
                  <a:lnTo>
                    <a:pt x="139938" y="614200"/>
                  </a:lnTo>
                  <a:lnTo>
                    <a:pt x="126777" y="567309"/>
                  </a:lnTo>
                  <a:lnTo>
                    <a:pt x="114618" y="520101"/>
                  </a:lnTo>
                  <a:lnTo>
                    <a:pt x="79238" y="374338"/>
                  </a:lnTo>
                  <a:lnTo>
                    <a:pt x="43807" y="226382"/>
                  </a:lnTo>
                  <a:lnTo>
                    <a:pt x="38418" y="209573"/>
                  </a:lnTo>
                  <a:lnTo>
                    <a:pt x="31865" y="192766"/>
                  </a:lnTo>
                  <a:lnTo>
                    <a:pt x="24110" y="176443"/>
                  </a:lnTo>
                  <a:lnTo>
                    <a:pt x="15111" y="161083"/>
                  </a:lnTo>
                  <a:lnTo>
                    <a:pt x="0" y="123630"/>
                  </a:lnTo>
                  <a:lnTo>
                    <a:pt x="530" y="84543"/>
                  </a:lnTo>
                  <a:lnTo>
                    <a:pt x="15181" y="48152"/>
                  </a:lnTo>
                  <a:lnTo>
                    <a:pt x="42429" y="18784"/>
                  </a:lnTo>
                  <a:lnTo>
                    <a:pt x="79237" y="1725"/>
                  </a:lnTo>
                  <a:lnTo>
                    <a:pt x="117776" y="0"/>
                  </a:lnTo>
                  <a:lnTo>
                    <a:pt x="154156" y="12615"/>
                  </a:lnTo>
                  <a:lnTo>
                    <a:pt x="184485" y="38578"/>
                  </a:lnTo>
                  <a:lnTo>
                    <a:pt x="206857" y="75750"/>
                  </a:lnTo>
                  <a:lnTo>
                    <a:pt x="223454" y="117098"/>
                  </a:lnTo>
                  <a:lnTo>
                    <a:pt x="251295" y="218074"/>
                  </a:lnTo>
                  <a:lnTo>
                    <a:pt x="264864" y="268978"/>
                  </a:lnTo>
                  <a:lnTo>
                    <a:pt x="277899" y="320097"/>
                  </a:lnTo>
                  <a:lnTo>
                    <a:pt x="290173" y="371383"/>
                  </a:lnTo>
                  <a:lnTo>
                    <a:pt x="301461" y="422790"/>
                  </a:lnTo>
                  <a:lnTo>
                    <a:pt x="312962" y="472303"/>
                  </a:lnTo>
                  <a:lnTo>
                    <a:pt x="326536" y="520745"/>
                  </a:lnTo>
                  <a:lnTo>
                    <a:pt x="342051" y="568229"/>
                  </a:lnTo>
                  <a:lnTo>
                    <a:pt x="359373" y="614870"/>
                  </a:lnTo>
                  <a:lnTo>
                    <a:pt x="378368" y="660779"/>
                  </a:lnTo>
                  <a:lnTo>
                    <a:pt x="398903" y="706071"/>
                  </a:lnTo>
                  <a:lnTo>
                    <a:pt x="420844" y="750857"/>
                  </a:lnTo>
                  <a:lnTo>
                    <a:pt x="444059" y="795250"/>
                  </a:lnTo>
                  <a:lnTo>
                    <a:pt x="468413" y="839365"/>
                  </a:lnTo>
                  <a:lnTo>
                    <a:pt x="493774" y="883314"/>
                  </a:lnTo>
                  <a:lnTo>
                    <a:pt x="546696" y="968987"/>
                  </a:lnTo>
                  <a:lnTo>
                    <a:pt x="600607" y="1053998"/>
                  </a:lnTo>
                  <a:lnTo>
                    <a:pt x="655445" y="1138373"/>
                  </a:lnTo>
                  <a:lnTo>
                    <a:pt x="711150" y="1222136"/>
                  </a:lnTo>
                  <a:lnTo>
                    <a:pt x="767661" y="1305311"/>
                  </a:lnTo>
                  <a:lnTo>
                    <a:pt x="853806" y="1429024"/>
                  </a:lnTo>
                  <a:lnTo>
                    <a:pt x="912066" y="1510836"/>
                  </a:lnTo>
                  <a:lnTo>
                    <a:pt x="930529" y="1537690"/>
                  </a:lnTo>
                  <a:lnTo>
                    <a:pt x="947389" y="1566350"/>
                  </a:lnTo>
                  <a:lnTo>
                    <a:pt x="980146" y="1624752"/>
                  </a:lnTo>
                  <a:lnTo>
                    <a:pt x="1004121" y="1659732"/>
                  </a:lnTo>
                  <a:lnTo>
                    <a:pt x="1094927" y="1885946"/>
                  </a:lnTo>
                  <a:lnTo>
                    <a:pt x="1104362" y="1934197"/>
                  </a:lnTo>
                  <a:lnTo>
                    <a:pt x="1180718" y="2233026"/>
                  </a:lnTo>
                  <a:lnTo>
                    <a:pt x="1205221" y="2332309"/>
                  </a:lnTo>
                  <a:lnTo>
                    <a:pt x="1217089" y="2382064"/>
                  </a:lnTo>
                  <a:lnTo>
                    <a:pt x="1226543" y="2436848"/>
                  </a:lnTo>
                  <a:lnTo>
                    <a:pt x="1231685" y="2491579"/>
                  </a:lnTo>
                  <a:lnTo>
                    <a:pt x="1232412" y="2546299"/>
                  </a:lnTo>
                  <a:lnTo>
                    <a:pt x="1228620" y="2601048"/>
                  </a:lnTo>
                  <a:lnTo>
                    <a:pt x="1220207" y="2655868"/>
                  </a:lnTo>
                  <a:lnTo>
                    <a:pt x="1152346" y="3025069"/>
                  </a:lnTo>
                  <a:lnTo>
                    <a:pt x="1139224" y="3078945"/>
                  </a:lnTo>
                  <a:lnTo>
                    <a:pt x="1121973" y="3131148"/>
                  </a:lnTo>
                  <a:lnTo>
                    <a:pt x="1101497" y="3182147"/>
                  </a:lnTo>
                  <a:lnTo>
                    <a:pt x="1078700" y="3232413"/>
                  </a:lnTo>
                  <a:lnTo>
                    <a:pt x="1036312" y="3320375"/>
                  </a:lnTo>
                  <a:lnTo>
                    <a:pt x="1019383" y="3359694"/>
                  </a:lnTo>
                  <a:lnTo>
                    <a:pt x="1004300" y="3400130"/>
                  </a:lnTo>
                  <a:lnTo>
                    <a:pt x="976639" y="3491126"/>
                  </a:lnTo>
                  <a:lnTo>
                    <a:pt x="962930" y="3541114"/>
                  </a:lnTo>
                  <a:lnTo>
                    <a:pt x="936907" y="3641600"/>
                  </a:lnTo>
                  <a:lnTo>
                    <a:pt x="923321" y="3691895"/>
                  </a:lnTo>
                  <a:lnTo>
                    <a:pt x="912062" y="3740959"/>
                  </a:lnTo>
                  <a:lnTo>
                    <a:pt x="904992" y="3790958"/>
                  </a:lnTo>
                  <a:lnTo>
                    <a:pt x="902195" y="3841501"/>
                  </a:lnTo>
                  <a:lnTo>
                    <a:pt x="903751" y="3892200"/>
                  </a:lnTo>
                  <a:lnTo>
                    <a:pt x="909743" y="3942665"/>
                  </a:lnTo>
                  <a:lnTo>
                    <a:pt x="923511" y="4041122"/>
                  </a:lnTo>
                  <a:lnTo>
                    <a:pt x="929651" y="4090476"/>
                  </a:lnTo>
                  <a:lnTo>
                    <a:pt x="935186" y="4139868"/>
                  </a:lnTo>
                  <a:lnTo>
                    <a:pt x="940032" y="4189260"/>
                  </a:lnTo>
                  <a:lnTo>
                    <a:pt x="944105" y="4238619"/>
                  </a:lnTo>
                  <a:lnTo>
                    <a:pt x="946010" y="4287941"/>
                  </a:lnTo>
                  <a:lnTo>
                    <a:pt x="944315" y="4336217"/>
                  </a:lnTo>
                  <a:lnTo>
                    <a:pt x="939177" y="4383473"/>
                  </a:lnTo>
                  <a:lnTo>
                    <a:pt x="930752" y="4429736"/>
                  </a:lnTo>
                  <a:lnTo>
                    <a:pt x="919197" y="4475034"/>
                  </a:lnTo>
                  <a:lnTo>
                    <a:pt x="904667" y="4519391"/>
                  </a:lnTo>
                  <a:lnTo>
                    <a:pt x="887318" y="4562836"/>
                  </a:lnTo>
                  <a:lnTo>
                    <a:pt x="867308" y="4605394"/>
                  </a:lnTo>
                  <a:lnTo>
                    <a:pt x="844792" y="4647093"/>
                  </a:lnTo>
                  <a:lnTo>
                    <a:pt x="819927" y="4687959"/>
                  </a:lnTo>
                  <a:lnTo>
                    <a:pt x="792868" y="4728019"/>
                  </a:lnTo>
                  <a:lnTo>
                    <a:pt x="764977" y="4756560"/>
                  </a:lnTo>
                  <a:lnTo>
                    <a:pt x="692169" y="4771228"/>
                  </a:lnTo>
                  <a:lnTo>
                    <a:pt x="655113" y="4756058"/>
                  </a:lnTo>
                  <a:lnTo>
                    <a:pt x="625178" y="4729433"/>
                  </a:lnTo>
                  <a:lnTo>
                    <a:pt x="608556" y="4694212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3"/>
              <a:ext cx="1437640" cy="4236720"/>
            </a:xfrm>
            <a:custGeom>
              <a:avLst/>
              <a:gdLst/>
              <a:ahLst/>
              <a:cxnLst/>
              <a:rect l="l" t="t" r="r" b="b"/>
              <a:pathLst>
                <a:path w="1437640" h="4236720">
                  <a:moveTo>
                    <a:pt x="0" y="4236097"/>
                  </a:moveTo>
                  <a:lnTo>
                    <a:pt x="0" y="0"/>
                  </a:lnTo>
                  <a:lnTo>
                    <a:pt x="1437035" y="0"/>
                  </a:lnTo>
                  <a:lnTo>
                    <a:pt x="1433296" y="29490"/>
                  </a:lnTo>
                  <a:lnTo>
                    <a:pt x="1427326" y="73126"/>
                  </a:lnTo>
                  <a:lnTo>
                    <a:pt x="1420872" y="117193"/>
                  </a:lnTo>
                  <a:lnTo>
                    <a:pt x="1413942" y="161694"/>
                  </a:lnTo>
                  <a:lnTo>
                    <a:pt x="1398681" y="252025"/>
                  </a:lnTo>
                  <a:lnTo>
                    <a:pt x="1381603" y="344159"/>
                  </a:lnTo>
                  <a:lnTo>
                    <a:pt x="1362766" y="438140"/>
                  </a:lnTo>
                  <a:lnTo>
                    <a:pt x="1342230" y="534009"/>
                  </a:lnTo>
                  <a:lnTo>
                    <a:pt x="1320053" y="631807"/>
                  </a:lnTo>
                  <a:lnTo>
                    <a:pt x="1283839" y="782216"/>
                  </a:lnTo>
                  <a:lnTo>
                    <a:pt x="1244264" y="937202"/>
                  </a:lnTo>
                  <a:lnTo>
                    <a:pt x="1186613" y="1151216"/>
                  </a:lnTo>
                  <a:lnTo>
                    <a:pt x="1073614" y="1546937"/>
                  </a:lnTo>
                  <a:lnTo>
                    <a:pt x="823733" y="2381990"/>
                  </a:lnTo>
                  <a:lnTo>
                    <a:pt x="731649" y="2676406"/>
                  </a:lnTo>
                  <a:lnTo>
                    <a:pt x="677576" y="2842543"/>
                  </a:lnTo>
                  <a:lnTo>
                    <a:pt x="623966" y="3000964"/>
                  </a:lnTo>
                  <a:lnTo>
                    <a:pt x="588314" y="3102360"/>
                  </a:lnTo>
                  <a:lnTo>
                    <a:pt x="552613" y="3200429"/>
                  </a:lnTo>
                  <a:lnTo>
                    <a:pt x="516761" y="3295211"/>
                  </a:lnTo>
                  <a:lnTo>
                    <a:pt x="498747" y="3341383"/>
                  </a:lnTo>
                  <a:lnTo>
                    <a:pt x="480657" y="3386748"/>
                  </a:lnTo>
                  <a:lnTo>
                    <a:pt x="462478" y="3431312"/>
                  </a:lnTo>
                  <a:lnTo>
                    <a:pt x="444199" y="3475080"/>
                  </a:lnTo>
                  <a:lnTo>
                    <a:pt x="425805" y="3518057"/>
                  </a:lnTo>
                  <a:lnTo>
                    <a:pt x="407285" y="3560249"/>
                  </a:lnTo>
                  <a:lnTo>
                    <a:pt x="388625" y="3601659"/>
                  </a:lnTo>
                  <a:lnTo>
                    <a:pt x="369813" y="3642294"/>
                  </a:lnTo>
                  <a:lnTo>
                    <a:pt x="350837" y="3682159"/>
                  </a:lnTo>
                  <a:lnTo>
                    <a:pt x="331682" y="3721258"/>
                  </a:lnTo>
                  <a:lnTo>
                    <a:pt x="312338" y="3759597"/>
                  </a:lnTo>
                  <a:lnTo>
                    <a:pt x="292790" y="3797181"/>
                  </a:lnTo>
                  <a:lnTo>
                    <a:pt x="273027" y="3834014"/>
                  </a:lnTo>
                  <a:lnTo>
                    <a:pt x="253035" y="3870103"/>
                  </a:lnTo>
                  <a:lnTo>
                    <a:pt x="232802" y="3905451"/>
                  </a:lnTo>
                  <a:lnTo>
                    <a:pt x="212315" y="3940065"/>
                  </a:lnTo>
                  <a:lnTo>
                    <a:pt x="191561" y="3973950"/>
                  </a:lnTo>
                  <a:lnTo>
                    <a:pt x="170528" y="4007109"/>
                  </a:lnTo>
                  <a:lnTo>
                    <a:pt x="149203" y="4039550"/>
                  </a:lnTo>
                  <a:lnTo>
                    <a:pt x="127574" y="4071276"/>
                  </a:lnTo>
                  <a:lnTo>
                    <a:pt x="83348" y="4132605"/>
                  </a:lnTo>
                  <a:lnTo>
                    <a:pt x="37751" y="4191139"/>
                  </a:lnTo>
                  <a:lnTo>
                    <a:pt x="0" y="4236097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4333228" y="127231"/>
            <a:ext cx="3954779" cy="3443604"/>
            <a:chOff x="14333228" y="127231"/>
            <a:chExt cx="3954779" cy="3443604"/>
          </a:xfrm>
        </p:grpSpPr>
        <p:sp>
          <p:nvSpPr>
            <p:cNvPr id="28" name="object 28"/>
            <p:cNvSpPr/>
            <p:nvPr/>
          </p:nvSpPr>
          <p:spPr>
            <a:xfrm>
              <a:off x="17657237" y="676746"/>
              <a:ext cx="631190" cy="2894330"/>
            </a:xfrm>
            <a:custGeom>
              <a:avLst/>
              <a:gdLst/>
              <a:ahLst/>
              <a:cxnLst/>
              <a:rect l="l" t="t" r="r" b="b"/>
              <a:pathLst>
                <a:path w="631190" h="2894329">
                  <a:moveTo>
                    <a:pt x="140998" y="2893993"/>
                  </a:moveTo>
                  <a:lnTo>
                    <a:pt x="113686" y="2892964"/>
                  </a:lnTo>
                  <a:lnTo>
                    <a:pt x="102330" y="2721738"/>
                  </a:lnTo>
                  <a:lnTo>
                    <a:pt x="78886" y="2326188"/>
                  </a:lnTo>
                  <a:lnTo>
                    <a:pt x="59294" y="1883508"/>
                  </a:lnTo>
                  <a:lnTo>
                    <a:pt x="59686" y="1274022"/>
                  </a:lnTo>
                  <a:lnTo>
                    <a:pt x="40094" y="865983"/>
                  </a:lnTo>
                  <a:lnTo>
                    <a:pt x="16650" y="505074"/>
                  </a:lnTo>
                  <a:lnTo>
                    <a:pt x="5294" y="349594"/>
                  </a:lnTo>
                  <a:lnTo>
                    <a:pt x="3529" y="303331"/>
                  </a:lnTo>
                  <a:lnTo>
                    <a:pt x="588" y="199365"/>
                  </a:lnTo>
                  <a:lnTo>
                    <a:pt x="0" y="89923"/>
                  </a:lnTo>
                  <a:lnTo>
                    <a:pt x="5294" y="27235"/>
                  </a:lnTo>
                  <a:lnTo>
                    <a:pt x="13882" y="17763"/>
                  </a:lnTo>
                  <a:lnTo>
                    <a:pt x="31569" y="9442"/>
                  </a:lnTo>
                  <a:lnTo>
                    <a:pt x="58793" y="3208"/>
                  </a:lnTo>
                  <a:lnTo>
                    <a:pt x="95989" y="0"/>
                  </a:lnTo>
                  <a:lnTo>
                    <a:pt x="143595" y="754"/>
                  </a:lnTo>
                  <a:lnTo>
                    <a:pt x="202047" y="6410"/>
                  </a:lnTo>
                  <a:lnTo>
                    <a:pt x="271782" y="17905"/>
                  </a:lnTo>
                  <a:lnTo>
                    <a:pt x="353236" y="36176"/>
                  </a:lnTo>
                  <a:lnTo>
                    <a:pt x="446847" y="62162"/>
                  </a:lnTo>
                  <a:lnTo>
                    <a:pt x="507847" y="85215"/>
                  </a:lnTo>
                  <a:lnTo>
                    <a:pt x="562699" y="114815"/>
                  </a:lnTo>
                  <a:lnTo>
                    <a:pt x="611716" y="149779"/>
                  </a:lnTo>
                  <a:lnTo>
                    <a:pt x="630763" y="166920"/>
                  </a:lnTo>
                  <a:lnTo>
                    <a:pt x="630763" y="2842699"/>
                  </a:lnTo>
                  <a:lnTo>
                    <a:pt x="588326" y="2850593"/>
                  </a:lnTo>
                  <a:lnTo>
                    <a:pt x="373611" y="2880161"/>
                  </a:lnTo>
                  <a:lnTo>
                    <a:pt x="226071" y="2892177"/>
                  </a:lnTo>
                  <a:lnTo>
                    <a:pt x="140998" y="2893993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33228" y="127231"/>
              <a:ext cx="3846829" cy="1738630"/>
            </a:xfrm>
            <a:custGeom>
              <a:avLst/>
              <a:gdLst/>
              <a:ahLst/>
              <a:cxnLst/>
              <a:rect l="l" t="t" r="r" b="b"/>
              <a:pathLst>
                <a:path w="3846830" h="1738630">
                  <a:moveTo>
                    <a:pt x="67352" y="294952"/>
                  </a:moveTo>
                  <a:lnTo>
                    <a:pt x="53192" y="294802"/>
                  </a:lnTo>
                  <a:lnTo>
                    <a:pt x="42548" y="294458"/>
                  </a:lnTo>
                  <a:lnTo>
                    <a:pt x="35524" y="293916"/>
                  </a:lnTo>
                  <a:lnTo>
                    <a:pt x="35524" y="136544"/>
                  </a:lnTo>
                  <a:lnTo>
                    <a:pt x="3666740" y="0"/>
                  </a:lnTo>
                  <a:lnTo>
                    <a:pt x="3710063" y="4276"/>
                  </a:lnTo>
                  <a:lnTo>
                    <a:pt x="3743890" y="15809"/>
                  </a:lnTo>
                  <a:lnTo>
                    <a:pt x="3767650" y="32657"/>
                  </a:lnTo>
                  <a:lnTo>
                    <a:pt x="3780769" y="52876"/>
                  </a:lnTo>
                  <a:lnTo>
                    <a:pt x="3782676" y="74524"/>
                  </a:lnTo>
                  <a:lnTo>
                    <a:pt x="3772798" y="95657"/>
                  </a:lnTo>
                  <a:lnTo>
                    <a:pt x="3715402" y="128610"/>
                  </a:lnTo>
                  <a:lnTo>
                    <a:pt x="3666740" y="136544"/>
                  </a:lnTo>
                  <a:lnTo>
                    <a:pt x="425831" y="285348"/>
                  </a:lnTo>
                  <a:lnTo>
                    <a:pt x="157104" y="293727"/>
                  </a:lnTo>
                  <a:lnTo>
                    <a:pt x="84926" y="294915"/>
                  </a:lnTo>
                  <a:lnTo>
                    <a:pt x="67352" y="294952"/>
                  </a:lnTo>
                  <a:close/>
                </a:path>
                <a:path w="3846830" h="1738630">
                  <a:moveTo>
                    <a:pt x="77227" y="796121"/>
                  </a:moveTo>
                  <a:lnTo>
                    <a:pt x="0" y="648777"/>
                  </a:lnTo>
                  <a:lnTo>
                    <a:pt x="1249533" y="568547"/>
                  </a:lnTo>
                  <a:lnTo>
                    <a:pt x="1889721" y="518018"/>
                  </a:lnTo>
                  <a:lnTo>
                    <a:pt x="3737016" y="340974"/>
                  </a:lnTo>
                  <a:lnTo>
                    <a:pt x="3782580" y="482147"/>
                  </a:lnTo>
                  <a:lnTo>
                    <a:pt x="3772360" y="484582"/>
                  </a:lnTo>
                  <a:lnTo>
                    <a:pt x="3734989" y="492368"/>
                  </a:lnTo>
                  <a:lnTo>
                    <a:pt x="3660405" y="506230"/>
                  </a:lnTo>
                  <a:lnTo>
                    <a:pt x="3538543" y="526890"/>
                  </a:lnTo>
                  <a:lnTo>
                    <a:pt x="3490999" y="533291"/>
                  </a:lnTo>
                  <a:lnTo>
                    <a:pt x="3392741" y="542722"/>
                  </a:lnTo>
                  <a:lnTo>
                    <a:pt x="2473399" y="604919"/>
                  </a:lnTo>
                  <a:lnTo>
                    <a:pt x="2234402" y="625114"/>
                  </a:lnTo>
                  <a:lnTo>
                    <a:pt x="2120821" y="636472"/>
                  </a:lnTo>
                  <a:lnTo>
                    <a:pt x="2013309" y="648777"/>
                  </a:lnTo>
                  <a:lnTo>
                    <a:pt x="1491531" y="698812"/>
                  </a:lnTo>
                  <a:lnTo>
                    <a:pt x="77227" y="796121"/>
                  </a:lnTo>
                  <a:close/>
                </a:path>
                <a:path w="3846830" h="1738630">
                  <a:moveTo>
                    <a:pt x="1723176" y="1307716"/>
                  </a:moveTo>
                  <a:lnTo>
                    <a:pt x="35524" y="1302183"/>
                  </a:lnTo>
                  <a:lnTo>
                    <a:pt x="0" y="1174125"/>
                  </a:lnTo>
                  <a:lnTo>
                    <a:pt x="50392" y="1169499"/>
                  </a:lnTo>
                  <a:lnTo>
                    <a:pt x="100793" y="1165470"/>
                  </a:lnTo>
                  <a:lnTo>
                    <a:pt x="151212" y="1162056"/>
                  </a:lnTo>
                  <a:lnTo>
                    <a:pt x="201659" y="1159274"/>
                  </a:lnTo>
                  <a:lnTo>
                    <a:pt x="252141" y="1157144"/>
                  </a:lnTo>
                  <a:lnTo>
                    <a:pt x="302669" y="1155682"/>
                  </a:lnTo>
                  <a:lnTo>
                    <a:pt x="353251" y="1154908"/>
                  </a:lnTo>
                  <a:lnTo>
                    <a:pt x="403897" y="1154839"/>
                  </a:lnTo>
                  <a:lnTo>
                    <a:pt x="3818104" y="1072295"/>
                  </a:lnTo>
                  <a:lnTo>
                    <a:pt x="3823438" y="1074260"/>
                  </a:lnTo>
                  <a:lnTo>
                    <a:pt x="3834708" y="1083385"/>
                  </a:lnTo>
                  <a:lnTo>
                    <a:pt x="3844820" y="1104515"/>
                  </a:lnTo>
                  <a:lnTo>
                    <a:pt x="3846679" y="1142496"/>
                  </a:lnTo>
                  <a:lnTo>
                    <a:pt x="3839607" y="1184937"/>
                  </a:lnTo>
                  <a:lnTo>
                    <a:pt x="3830075" y="1215879"/>
                  </a:lnTo>
                  <a:lnTo>
                    <a:pt x="3821700" y="1234815"/>
                  </a:lnTo>
                  <a:lnTo>
                    <a:pt x="3818104" y="1241240"/>
                  </a:lnTo>
                  <a:lnTo>
                    <a:pt x="2231089" y="1302183"/>
                  </a:lnTo>
                  <a:lnTo>
                    <a:pt x="1723176" y="1307716"/>
                  </a:lnTo>
                  <a:close/>
                </a:path>
                <a:path w="3846830" h="1738630">
                  <a:moveTo>
                    <a:pt x="200355" y="1738008"/>
                  </a:moveTo>
                  <a:lnTo>
                    <a:pt x="107924" y="1714805"/>
                  </a:lnTo>
                  <a:lnTo>
                    <a:pt x="86446" y="1686828"/>
                  </a:lnTo>
                  <a:lnTo>
                    <a:pt x="89583" y="1673244"/>
                  </a:lnTo>
                  <a:lnTo>
                    <a:pt x="3817332" y="1461870"/>
                  </a:lnTo>
                  <a:lnTo>
                    <a:pt x="3782580" y="1564471"/>
                  </a:lnTo>
                  <a:lnTo>
                    <a:pt x="410075" y="1737273"/>
                  </a:lnTo>
                  <a:lnTo>
                    <a:pt x="200355" y="1738008"/>
                  </a:lnTo>
                  <a:close/>
                </a:path>
              </a:pathLst>
            </a:custGeom>
            <a:solidFill>
              <a:srgbClr val="D3B0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308936" y="4210835"/>
            <a:ext cx="7401559" cy="752475"/>
            <a:chOff x="5308936" y="4210835"/>
            <a:chExt cx="7401559" cy="752475"/>
          </a:xfrm>
        </p:grpSpPr>
        <p:sp>
          <p:nvSpPr>
            <p:cNvPr id="31" name="object 31"/>
            <p:cNvSpPr/>
            <p:nvPr/>
          </p:nvSpPr>
          <p:spPr>
            <a:xfrm>
              <a:off x="5308936" y="4953258"/>
              <a:ext cx="7401559" cy="0"/>
            </a:xfrm>
            <a:custGeom>
              <a:avLst/>
              <a:gdLst/>
              <a:ahLst/>
              <a:cxnLst/>
              <a:rect l="l" t="t" r="r" b="b"/>
              <a:pathLst>
                <a:path w="7401559">
                  <a:moveTo>
                    <a:pt x="7401012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56625" y="4220360"/>
              <a:ext cx="19050" cy="742950"/>
            </a:xfrm>
            <a:custGeom>
              <a:avLst/>
              <a:gdLst/>
              <a:ahLst/>
              <a:cxnLst/>
              <a:rect l="l" t="t" r="r" b="b"/>
              <a:pathLst>
                <a:path w="19050" h="742950">
                  <a:moveTo>
                    <a:pt x="9524" y="162663"/>
                  </a:moveTo>
                  <a:lnTo>
                    <a:pt x="9524" y="742352"/>
                  </a:lnTo>
                </a:path>
                <a:path w="19050" h="742950">
                  <a:moveTo>
                    <a:pt x="0" y="0"/>
                  </a:moveTo>
                  <a:lnTo>
                    <a:pt x="19049" y="0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265255" y="4221098"/>
              <a:ext cx="2484755" cy="161925"/>
            </a:xfrm>
            <a:custGeom>
              <a:avLst/>
              <a:gdLst/>
              <a:ahLst/>
              <a:cxnLst/>
              <a:rect l="l" t="t" r="r" b="b"/>
              <a:pathLst>
                <a:path w="2484754" h="161925">
                  <a:moveTo>
                    <a:pt x="2484337" y="161924"/>
                  </a:moveTo>
                  <a:lnTo>
                    <a:pt x="0" y="161924"/>
                  </a:lnTo>
                  <a:lnTo>
                    <a:pt x="0" y="0"/>
                  </a:lnTo>
                  <a:lnTo>
                    <a:pt x="2484337" y="0"/>
                  </a:lnTo>
                  <a:lnTo>
                    <a:pt x="2484337" y="161924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888568" y="6329490"/>
            <a:ext cx="2757805" cy="523875"/>
            <a:chOff x="3888568" y="6329490"/>
            <a:chExt cx="2757805" cy="523875"/>
          </a:xfrm>
        </p:grpSpPr>
        <p:sp>
          <p:nvSpPr>
            <p:cNvPr id="35" name="object 35"/>
            <p:cNvSpPr/>
            <p:nvPr/>
          </p:nvSpPr>
          <p:spPr>
            <a:xfrm>
              <a:off x="3902611" y="6843491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>
                  <a:moveTo>
                    <a:pt x="2743343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8568" y="6329490"/>
              <a:ext cx="2484755" cy="161925"/>
            </a:xfrm>
            <a:custGeom>
              <a:avLst/>
              <a:gdLst/>
              <a:ahLst/>
              <a:cxnLst/>
              <a:rect l="l" t="t" r="r" b="b"/>
              <a:pathLst>
                <a:path w="2484754" h="161925">
                  <a:moveTo>
                    <a:pt x="2484337" y="161924"/>
                  </a:moveTo>
                  <a:lnTo>
                    <a:pt x="0" y="161924"/>
                  </a:lnTo>
                  <a:lnTo>
                    <a:pt x="0" y="0"/>
                  </a:lnTo>
                  <a:lnTo>
                    <a:pt x="2484337" y="0"/>
                  </a:lnTo>
                  <a:lnTo>
                    <a:pt x="2484337" y="161924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2447507" y="8253200"/>
            <a:ext cx="2484755" cy="161925"/>
          </a:xfrm>
          <a:custGeom>
            <a:avLst/>
            <a:gdLst/>
            <a:ahLst/>
            <a:cxnLst/>
            <a:rect l="l" t="t" r="r" b="b"/>
            <a:pathLst>
              <a:path w="2484754" h="161925">
                <a:moveTo>
                  <a:pt x="2484337" y="161924"/>
                </a:moveTo>
                <a:lnTo>
                  <a:pt x="0" y="161924"/>
                </a:lnTo>
                <a:lnTo>
                  <a:pt x="0" y="0"/>
                </a:lnTo>
                <a:lnTo>
                  <a:pt x="2484337" y="0"/>
                </a:lnTo>
                <a:lnTo>
                  <a:pt x="2484337" y="161924"/>
                </a:lnTo>
                <a:close/>
              </a:path>
            </a:pathLst>
          </a:custGeom>
          <a:solidFill>
            <a:srgbClr val="DBA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71277" y="8253200"/>
            <a:ext cx="2484755" cy="161925"/>
          </a:xfrm>
          <a:custGeom>
            <a:avLst/>
            <a:gdLst/>
            <a:ahLst/>
            <a:cxnLst/>
            <a:rect l="l" t="t" r="r" b="b"/>
            <a:pathLst>
              <a:path w="2484754" h="161925">
                <a:moveTo>
                  <a:pt x="2484337" y="161924"/>
                </a:moveTo>
                <a:lnTo>
                  <a:pt x="0" y="161924"/>
                </a:lnTo>
                <a:lnTo>
                  <a:pt x="0" y="0"/>
                </a:lnTo>
                <a:lnTo>
                  <a:pt x="2484337" y="0"/>
                </a:lnTo>
                <a:lnTo>
                  <a:pt x="2484337" y="161924"/>
                </a:lnTo>
                <a:close/>
              </a:path>
            </a:pathLst>
          </a:custGeom>
          <a:solidFill>
            <a:srgbClr val="DBA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12491" y="8253200"/>
            <a:ext cx="2484755" cy="161925"/>
          </a:xfrm>
          <a:custGeom>
            <a:avLst/>
            <a:gdLst/>
            <a:ahLst/>
            <a:cxnLst/>
            <a:rect l="l" t="t" r="r" b="b"/>
            <a:pathLst>
              <a:path w="2484755" h="161925">
                <a:moveTo>
                  <a:pt x="2484337" y="161924"/>
                </a:moveTo>
                <a:lnTo>
                  <a:pt x="0" y="161924"/>
                </a:lnTo>
                <a:lnTo>
                  <a:pt x="0" y="0"/>
                </a:lnTo>
                <a:lnTo>
                  <a:pt x="2484337" y="0"/>
                </a:lnTo>
                <a:lnTo>
                  <a:pt x="2484337" y="161924"/>
                </a:lnTo>
                <a:close/>
              </a:path>
            </a:pathLst>
          </a:custGeom>
          <a:solidFill>
            <a:srgbClr val="DBA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467008" y="8253200"/>
            <a:ext cx="2484755" cy="161925"/>
          </a:xfrm>
          <a:custGeom>
            <a:avLst/>
            <a:gdLst/>
            <a:ahLst/>
            <a:cxnLst/>
            <a:rect l="l" t="t" r="r" b="b"/>
            <a:pathLst>
              <a:path w="2484755" h="161925">
                <a:moveTo>
                  <a:pt x="2484337" y="161924"/>
                </a:moveTo>
                <a:lnTo>
                  <a:pt x="0" y="161924"/>
                </a:lnTo>
                <a:lnTo>
                  <a:pt x="0" y="0"/>
                </a:lnTo>
                <a:lnTo>
                  <a:pt x="2484337" y="0"/>
                </a:lnTo>
                <a:lnTo>
                  <a:pt x="2484337" y="161924"/>
                </a:lnTo>
                <a:close/>
              </a:path>
            </a:pathLst>
          </a:custGeom>
          <a:solidFill>
            <a:srgbClr val="DBA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2040809" y="6329490"/>
            <a:ext cx="2757805" cy="520700"/>
            <a:chOff x="12040809" y="6329490"/>
            <a:chExt cx="2757805" cy="520700"/>
          </a:xfrm>
        </p:grpSpPr>
        <p:sp>
          <p:nvSpPr>
            <p:cNvPr id="42" name="object 42"/>
            <p:cNvSpPr/>
            <p:nvPr/>
          </p:nvSpPr>
          <p:spPr>
            <a:xfrm>
              <a:off x="12054853" y="6840176"/>
              <a:ext cx="2743835" cy="0"/>
            </a:xfrm>
            <a:custGeom>
              <a:avLst/>
              <a:gdLst/>
              <a:ahLst/>
              <a:cxnLst/>
              <a:rect l="l" t="t" r="r" b="b"/>
              <a:pathLst>
                <a:path w="2743834">
                  <a:moveTo>
                    <a:pt x="2743343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9A74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040809" y="6329490"/>
              <a:ext cx="2484755" cy="161925"/>
            </a:xfrm>
            <a:custGeom>
              <a:avLst/>
              <a:gdLst/>
              <a:ahLst/>
              <a:cxnLst/>
              <a:rect l="l" t="t" r="r" b="b"/>
              <a:pathLst>
                <a:path w="2484755" h="161925">
                  <a:moveTo>
                    <a:pt x="2484337" y="161924"/>
                  </a:moveTo>
                  <a:lnTo>
                    <a:pt x="0" y="161924"/>
                  </a:lnTo>
                  <a:lnTo>
                    <a:pt x="0" y="0"/>
                  </a:lnTo>
                  <a:lnTo>
                    <a:pt x="2484337" y="0"/>
                  </a:lnTo>
                  <a:lnTo>
                    <a:pt x="2484337" y="161924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791" y="1028700"/>
            <a:ext cx="9039225" cy="82261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904061" y="1029254"/>
            <a:ext cx="1385570" cy="8228965"/>
            <a:chOff x="16904061" y="1029254"/>
            <a:chExt cx="1385570" cy="8228965"/>
          </a:xfrm>
        </p:grpSpPr>
        <p:sp>
          <p:nvSpPr>
            <p:cNvPr id="4" name="object 4"/>
            <p:cNvSpPr/>
            <p:nvPr/>
          </p:nvSpPr>
          <p:spPr>
            <a:xfrm>
              <a:off x="17431974" y="1029254"/>
              <a:ext cx="857250" cy="8228965"/>
            </a:xfrm>
            <a:custGeom>
              <a:avLst/>
              <a:gdLst/>
              <a:ahLst/>
              <a:cxnLst/>
              <a:rect l="l" t="t" r="r" b="b"/>
              <a:pathLst>
                <a:path w="857250" h="8228965">
                  <a:moveTo>
                    <a:pt x="857249" y="8228491"/>
                  </a:moveTo>
                  <a:lnTo>
                    <a:pt x="0" y="8228491"/>
                  </a:lnTo>
                  <a:lnTo>
                    <a:pt x="0" y="0"/>
                  </a:lnTo>
                  <a:lnTo>
                    <a:pt x="857249" y="0"/>
                  </a:lnTo>
                  <a:lnTo>
                    <a:pt x="857249" y="8228491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04061" y="3533885"/>
              <a:ext cx="1045844" cy="2894330"/>
            </a:xfrm>
            <a:custGeom>
              <a:avLst/>
              <a:gdLst/>
              <a:ahLst/>
              <a:cxnLst/>
              <a:rect l="l" t="t" r="r" b="b"/>
              <a:pathLst>
                <a:path w="1045844" h="2894329">
                  <a:moveTo>
                    <a:pt x="140998" y="2893992"/>
                  </a:moveTo>
                  <a:lnTo>
                    <a:pt x="113686" y="2892964"/>
                  </a:lnTo>
                  <a:lnTo>
                    <a:pt x="102330" y="2721737"/>
                  </a:lnTo>
                  <a:lnTo>
                    <a:pt x="78886" y="2326188"/>
                  </a:lnTo>
                  <a:lnTo>
                    <a:pt x="59294" y="1883508"/>
                  </a:lnTo>
                  <a:lnTo>
                    <a:pt x="59686" y="1274022"/>
                  </a:lnTo>
                  <a:lnTo>
                    <a:pt x="40094" y="865983"/>
                  </a:lnTo>
                  <a:lnTo>
                    <a:pt x="16650" y="505074"/>
                  </a:lnTo>
                  <a:lnTo>
                    <a:pt x="5294" y="349594"/>
                  </a:lnTo>
                  <a:lnTo>
                    <a:pt x="3529" y="303331"/>
                  </a:lnTo>
                  <a:lnTo>
                    <a:pt x="588" y="199365"/>
                  </a:lnTo>
                  <a:lnTo>
                    <a:pt x="0" y="89923"/>
                  </a:lnTo>
                  <a:lnTo>
                    <a:pt x="5294" y="27235"/>
                  </a:lnTo>
                  <a:lnTo>
                    <a:pt x="13882" y="17763"/>
                  </a:lnTo>
                  <a:lnTo>
                    <a:pt x="31569" y="9442"/>
                  </a:lnTo>
                  <a:lnTo>
                    <a:pt x="58793" y="3208"/>
                  </a:lnTo>
                  <a:lnTo>
                    <a:pt x="95989" y="0"/>
                  </a:lnTo>
                  <a:lnTo>
                    <a:pt x="143595" y="754"/>
                  </a:lnTo>
                  <a:lnTo>
                    <a:pt x="202047" y="6410"/>
                  </a:lnTo>
                  <a:lnTo>
                    <a:pt x="271782" y="17905"/>
                  </a:lnTo>
                  <a:lnTo>
                    <a:pt x="353236" y="36176"/>
                  </a:lnTo>
                  <a:lnTo>
                    <a:pt x="446847" y="62162"/>
                  </a:lnTo>
                  <a:lnTo>
                    <a:pt x="507847" y="85215"/>
                  </a:lnTo>
                  <a:lnTo>
                    <a:pt x="562699" y="114815"/>
                  </a:lnTo>
                  <a:lnTo>
                    <a:pt x="611716" y="149779"/>
                  </a:lnTo>
                  <a:lnTo>
                    <a:pt x="655210" y="188922"/>
                  </a:lnTo>
                  <a:lnTo>
                    <a:pt x="693496" y="231064"/>
                  </a:lnTo>
                  <a:lnTo>
                    <a:pt x="726885" y="275019"/>
                  </a:lnTo>
                  <a:lnTo>
                    <a:pt x="755691" y="319605"/>
                  </a:lnTo>
                  <a:lnTo>
                    <a:pt x="780227" y="363639"/>
                  </a:lnTo>
                  <a:lnTo>
                    <a:pt x="800807" y="405938"/>
                  </a:lnTo>
                  <a:lnTo>
                    <a:pt x="817743" y="445318"/>
                  </a:lnTo>
                  <a:lnTo>
                    <a:pt x="841936" y="510592"/>
                  </a:lnTo>
                  <a:lnTo>
                    <a:pt x="849819" y="534118"/>
                  </a:lnTo>
                  <a:lnTo>
                    <a:pt x="855311" y="549994"/>
                  </a:lnTo>
                  <a:lnTo>
                    <a:pt x="865274" y="586896"/>
                  </a:lnTo>
                  <a:lnTo>
                    <a:pt x="881082" y="658176"/>
                  </a:lnTo>
                  <a:lnTo>
                    <a:pt x="890657" y="704330"/>
                  </a:lnTo>
                  <a:lnTo>
                    <a:pt x="901069" y="756224"/>
                  </a:lnTo>
                  <a:lnTo>
                    <a:pt x="912110" y="812908"/>
                  </a:lnTo>
                  <a:lnTo>
                    <a:pt x="923571" y="873431"/>
                  </a:lnTo>
                  <a:lnTo>
                    <a:pt x="935246" y="936842"/>
                  </a:lnTo>
                  <a:lnTo>
                    <a:pt x="946924" y="1002188"/>
                  </a:lnTo>
                  <a:lnTo>
                    <a:pt x="958399" y="1068520"/>
                  </a:lnTo>
                  <a:lnTo>
                    <a:pt x="969463" y="1134886"/>
                  </a:lnTo>
                  <a:lnTo>
                    <a:pt x="979906" y="1200335"/>
                  </a:lnTo>
                  <a:lnTo>
                    <a:pt x="989522" y="1263916"/>
                  </a:lnTo>
                  <a:lnTo>
                    <a:pt x="998102" y="1324677"/>
                  </a:lnTo>
                  <a:lnTo>
                    <a:pt x="1005437" y="1381668"/>
                  </a:lnTo>
                  <a:lnTo>
                    <a:pt x="1011321" y="1433937"/>
                  </a:lnTo>
                  <a:lnTo>
                    <a:pt x="1015544" y="1480533"/>
                  </a:lnTo>
                  <a:lnTo>
                    <a:pt x="1017898" y="1520506"/>
                  </a:lnTo>
                  <a:lnTo>
                    <a:pt x="1025729" y="1732595"/>
                  </a:lnTo>
                  <a:lnTo>
                    <a:pt x="1029693" y="1846357"/>
                  </a:lnTo>
                  <a:lnTo>
                    <a:pt x="1033723" y="1969827"/>
                  </a:lnTo>
                  <a:lnTo>
                    <a:pt x="1037544" y="2098460"/>
                  </a:lnTo>
                  <a:lnTo>
                    <a:pt x="1039292" y="2163291"/>
                  </a:lnTo>
                  <a:lnTo>
                    <a:pt x="1040884" y="2227707"/>
                  </a:lnTo>
                  <a:lnTo>
                    <a:pt x="1042289" y="2291141"/>
                  </a:lnTo>
                  <a:lnTo>
                    <a:pt x="1043470" y="2353024"/>
                  </a:lnTo>
                  <a:lnTo>
                    <a:pt x="1044394" y="2412787"/>
                  </a:lnTo>
                  <a:lnTo>
                    <a:pt x="1045027" y="2469862"/>
                  </a:lnTo>
                  <a:lnTo>
                    <a:pt x="1045335" y="2523681"/>
                  </a:lnTo>
                  <a:lnTo>
                    <a:pt x="1045283" y="2573675"/>
                  </a:lnTo>
                  <a:lnTo>
                    <a:pt x="1044838" y="2619276"/>
                  </a:lnTo>
                  <a:lnTo>
                    <a:pt x="1043965" y="2659916"/>
                  </a:lnTo>
                  <a:lnTo>
                    <a:pt x="1040798" y="2724039"/>
                  </a:lnTo>
                  <a:lnTo>
                    <a:pt x="1014957" y="2755018"/>
                  </a:lnTo>
                  <a:lnTo>
                    <a:pt x="938316" y="2778091"/>
                  </a:lnTo>
                  <a:lnTo>
                    <a:pt x="799208" y="2811363"/>
                  </a:lnTo>
                  <a:lnTo>
                    <a:pt x="588326" y="2850593"/>
                  </a:lnTo>
                  <a:lnTo>
                    <a:pt x="373611" y="2880161"/>
                  </a:lnTo>
                  <a:lnTo>
                    <a:pt x="226071" y="2892176"/>
                  </a:lnTo>
                  <a:lnTo>
                    <a:pt x="140998" y="2893992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16000" y="991195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1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2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170" dirty="0">
                <a:solidFill>
                  <a:srgbClr val="3C3333"/>
                </a:solidFill>
                <a:latin typeface="Tahoma"/>
                <a:cs typeface="Tahoma"/>
              </a:rPr>
              <a:t>M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190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2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265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901743"/>
            <a:ext cx="326262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9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6000" b="1" spc="50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6000" b="1" spc="12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6000" b="1" spc="66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6000" b="1" spc="15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6000" b="1" spc="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6000" b="1" spc="76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020769"/>
            <a:ext cx="625729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9595">
              <a:lnSpc>
                <a:spcPct val="115399"/>
              </a:lnSpc>
              <a:spcBef>
                <a:spcPts val="100"/>
              </a:spcBef>
            </a:pPr>
            <a:r>
              <a:rPr sz="2600" spc="-5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m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85" dirty="0">
                <a:solidFill>
                  <a:srgbClr val="3C3333"/>
                </a:solidFill>
                <a:latin typeface="Tahoma"/>
                <a:cs typeface="Tahoma"/>
              </a:rPr>
              <a:t>r  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10" dirty="0">
                <a:solidFill>
                  <a:srgbClr val="3C3333"/>
                </a:solidFill>
                <a:latin typeface="Tahoma"/>
                <a:cs typeface="Tahoma"/>
              </a:rPr>
              <a:t>v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10" dirty="0">
                <a:solidFill>
                  <a:srgbClr val="3C3333"/>
                </a:solidFill>
                <a:latin typeface="Tahoma"/>
                <a:cs typeface="Tahoma"/>
              </a:rPr>
              <a:t>y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han</a:t>
            </a:r>
            <a:r>
              <a:rPr sz="2600" spc="-85" dirty="0">
                <a:solidFill>
                  <a:srgbClr val="3C3333"/>
                </a:solidFill>
                <a:latin typeface="Tahoma"/>
                <a:cs typeface="Tahoma"/>
              </a:rPr>
              <a:t>k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ll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220" dirty="0">
                <a:solidFill>
                  <a:srgbClr val="3C3333"/>
                </a:solidFill>
                <a:latin typeface="Tahoma"/>
                <a:cs typeface="Tahoma"/>
              </a:rPr>
              <a:t>w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35" dirty="0">
                <a:solidFill>
                  <a:srgbClr val="3C3333"/>
                </a:solidFill>
                <a:latin typeface="Tahoma"/>
                <a:cs typeface="Tahoma"/>
              </a:rPr>
              <a:t>g</a:t>
            </a:r>
            <a:r>
              <a:rPr sz="2600" spc="-370" dirty="0">
                <a:solidFill>
                  <a:srgbClr val="3C3333"/>
                </a:solidFill>
                <a:latin typeface="Tahoma"/>
                <a:cs typeface="Tahoma"/>
              </a:rPr>
              <a:t>: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2600" dirty="0">
                <a:solidFill>
                  <a:srgbClr val="3C3333"/>
                </a:solidFill>
                <a:latin typeface="Tahoma"/>
                <a:cs typeface="Tahoma"/>
              </a:rPr>
              <a:t>SlidesCarnival</a:t>
            </a:r>
            <a:r>
              <a:rPr sz="2600" spc="-17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5" dirty="0">
                <a:solidFill>
                  <a:srgbClr val="3C3333"/>
                </a:solidFill>
                <a:latin typeface="Tahoma"/>
                <a:cs typeface="Tahoma"/>
              </a:rPr>
              <a:t>for</a:t>
            </a:r>
            <a:r>
              <a:rPr sz="26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30" dirty="0">
                <a:solidFill>
                  <a:srgbClr val="3C3333"/>
                </a:solidFill>
                <a:latin typeface="Tahoma"/>
                <a:cs typeface="Tahoma"/>
              </a:rPr>
              <a:t>the</a:t>
            </a:r>
            <a:r>
              <a:rPr sz="26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presentation</a:t>
            </a:r>
            <a:r>
              <a:rPr sz="26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template </a:t>
            </a:r>
            <a:r>
              <a:rPr sz="2600" spc="-80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200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20" dirty="0">
                <a:solidFill>
                  <a:srgbClr val="3C3333"/>
                </a:solidFill>
                <a:latin typeface="Tahoma"/>
                <a:cs typeface="Tahoma"/>
              </a:rPr>
              <a:t>x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90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45" dirty="0">
                <a:solidFill>
                  <a:srgbClr val="3C3333"/>
                </a:solidFill>
                <a:latin typeface="Tahoma"/>
                <a:cs typeface="Tahoma"/>
              </a:rPr>
              <a:t>Happy</a:t>
            </a:r>
            <a:r>
              <a:rPr sz="2600" spc="-20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30" dirty="0">
                <a:solidFill>
                  <a:srgbClr val="3C3333"/>
                </a:solidFill>
                <a:latin typeface="Tahoma"/>
                <a:cs typeface="Tahoma"/>
              </a:rPr>
              <a:t>designing!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6067" y="0"/>
            <a:ext cx="10332085" cy="9258300"/>
            <a:chOff x="6926067" y="0"/>
            <a:chExt cx="10332085" cy="9258300"/>
          </a:xfrm>
        </p:grpSpPr>
        <p:sp>
          <p:nvSpPr>
            <p:cNvPr id="3" name="object 3"/>
            <p:cNvSpPr/>
            <p:nvPr/>
          </p:nvSpPr>
          <p:spPr>
            <a:xfrm>
              <a:off x="6926067" y="0"/>
              <a:ext cx="3296920" cy="1866264"/>
            </a:xfrm>
            <a:custGeom>
              <a:avLst/>
              <a:gdLst/>
              <a:ahLst/>
              <a:cxnLst/>
              <a:rect l="l" t="t" r="r" b="b"/>
              <a:pathLst>
                <a:path w="3296920" h="1866264">
                  <a:moveTo>
                    <a:pt x="2371765" y="1865985"/>
                  </a:moveTo>
                  <a:lnTo>
                    <a:pt x="2327992" y="1865134"/>
                  </a:lnTo>
                  <a:lnTo>
                    <a:pt x="2284153" y="1863320"/>
                  </a:lnTo>
                  <a:lnTo>
                    <a:pt x="2240321" y="1860616"/>
                  </a:lnTo>
                  <a:lnTo>
                    <a:pt x="2196571" y="1857099"/>
                  </a:lnTo>
                  <a:lnTo>
                    <a:pt x="2152979" y="1852845"/>
                  </a:lnTo>
                  <a:lnTo>
                    <a:pt x="2109617" y="1847930"/>
                  </a:lnTo>
                  <a:lnTo>
                    <a:pt x="2066560" y="1842428"/>
                  </a:lnTo>
                  <a:lnTo>
                    <a:pt x="1940358" y="1824034"/>
                  </a:lnTo>
                  <a:lnTo>
                    <a:pt x="1898214" y="1819089"/>
                  </a:lnTo>
                  <a:lnTo>
                    <a:pt x="1855284" y="1815036"/>
                  </a:lnTo>
                  <a:lnTo>
                    <a:pt x="1811625" y="1811777"/>
                  </a:lnTo>
                  <a:lnTo>
                    <a:pt x="1767292" y="1809212"/>
                  </a:lnTo>
                  <a:lnTo>
                    <a:pt x="1722340" y="1807244"/>
                  </a:lnTo>
                  <a:lnTo>
                    <a:pt x="1630801" y="1804704"/>
                  </a:lnTo>
                  <a:lnTo>
                    <a:pt x="1347103" y="1801146"/>
                  </a:lnTo>
                  <a:lnTo>
                    <a:pt x="1250989" y="1798687"/>
                  </a:lnTo>
                  <a:lnTo>
                    <a:pt x="1202890" y="1796776"/>
                  </a:lnTo>
                  <a:lnTo>
                    <a:pt x="1154839" y="1794278"/>
                  </a:lnTo>
                  <a:lnTo>
                    <a:pt x="1106889" y="1791096"/>
                  </a:lnTo>
                  <a:lnTo>
                    <a:pt x="1059097" y="1787130"/>
                  </a:lnTo>
                  <a:lnTo>
                    <a:pt x="1011518" y="1782282"/>
                  </a:lnTo>
                  <a:lnTo>
                    <a:pt x="964207" y="1776454"/>
                  </a:lnTo>
                  <a:lnTo>
                    <a:pt x="917220" y="1769547"/>
                  </a:lnTo>
                  <a:lnTo>
                    <a:pt x="870613" y="1761463"/>
                  </a:lnTo>
                  <a:lnTo>
                    <a:pt x="824440" y="1752103"/>
                  </a:lnTo>
                  <a:lnTo>
                    <a:pt x="778758" y="1741367"/>
                  </a:lnTo>
                  <a:lnTo>
                    <a:pt x="733621" y="1729159"/>
                  </a:lnTo>
                  <a:lnTo>
                    <a:pt x="689085" y="1715379"/>
                  </a:lnTo>
                  <a:lnTo>
                    <a:pt x="645206" y="1699929"/>
                  </a:lnTo>
                  <a:lnTo>
                    <a:pt x="602039" y="1682710"/>
                  </a:lnTo>
                  <a:lnTo>
                    <a:pt x="559640" y="1663624"/>
                  </a:lnTo>
                  <a:lnTo>
                    <a:pt x="518063" y="1642572"/>
                  </a:lnTo>
                  <a:lnTo>
                    <a:pt x="477364" y="1619455"/>
                  </a:lnTo>
                  <a:lnTo>
                    <a:pt x="437600" y="1594176"/>
                  </a:lnTo>
                  <a:lnTo>
                    <a:pt x="398825" y="1566635"/>
                  </a:lnTo>
                  <a:lnTo>
                    <a:pt x="361094" y="1536733"/>
                  </a:lnTo>
                  <a:lnTo>
                    <a:pt x="324463" y="1504373"/>
                  </a:lnTo>
                  <a:lnTo>
                    <a:pt x="288988" y="1469456"/>
                  </a:lnTo>
                  <a:lnTo>
                    <a:pt x="254385" y="1431721"/>
                  </a:lnTo>
                  <a:lnTo>
                    <a:pt x="222192" y="1392973"/>
                  </a:lnTo>
                  <a:lnTo>
                    <a:pt x="192365" y="1353277"/>
                  </a:lnTo>
                  <a:lnTo>
                    <a:pt x="164864" y="1312696"/>
                  </a:lnTo>
                  <a:lnTo>
                    <a:pt x="139647" y="1271294"/>
                  </a:lnTo>
                  <a:lnTo>
                    <a:pt x="116672" y="1229136"/>
                  </a:lnTo>
                  <a:lnTo>
                    <a:pt x="95897" y="1186285"/>
                  </a:lnTo>
                  <a:lnTo>
                    <a:pt x="77281" y="1142805"/>
                  </a:lnTo>
                  <a:lnTo>
                    <a:pt x="60782" y="1098761"/>
                  </a:lnTo>
                  <a:lnTo>
                    <a:pt x="46359" y="1054216"/>
                  </a:lnTo>
                  <a:lnTo>
                    <a:pt x="33969" y="1009234"/>
                  </a:lnTo>
                  <a:lnTo>
                    <a:pt x="23571" y="963880"/>
                  </a:lnTo>
                  <a:lnTo>
                    <a:pt x="15123" y="918217"/>
                  </a:lnTo>
                  <a:lnTo>
                    <a:pt x="8584" y="872309"/>
                  </a:lnTo>
                  <a:lnTo>
                    <a:pt x="3911" y="826220"/>
                  </a:lnTo>
                  <a:lnTo>
                    <a:pt x="1064" y="780014"/>
                  </a:lnTo>
                  <a:lnTo>
                    <a:pt x="0" y="733756"/>
                  </a:lnTo>
                  <a:lnTo>
                    <a:pt x="677" y="687508"/>
                  </a:lnTo>
                  <a:lnTo>
                    <a:pt x="3054" y="641336"/>
                  </a:lnTo>
                  <a:lnTo>
                    <a:pt x="7090" y="595302"/>
                  </a:lnTo>
                  <a:lnTo>
                    <a:pt x="12742" y="549472"/>
                  </a:lnTo>
                  <a:lnTo>
                    <a:pt x="19969" y="503909"/>
                  </a:lnTo>
                  <a:lnTo>
                    <a:pt x="28729" y="458676"/>
                  </a:lnTo>
                  <a:lnTo>
                    <a:pt x="38981" y="413839"/>
                  </a:lnTo>
                  <a:lnTo>
                    <a:pt x="50682" y="369461"/>
                  </a:lnTo>
                  <a:lnTo>
                    <a:pt x="63791" y="325605"/>
                  </a:lnTo>
                  <a:lnTo>
                    <a:pt x="78266" y="282337"/>
                  </a:lnTo>
                  <a:lnTo>
                    <a:pt x="94066" y="239719"/>
                  </a:lnTo>
                  <a:lnTo>
                    <a:pt x="111149" y="197816"/>
                  </a:lnTo>
                  <a:lnTo>
                    <a:pt x="129473" y="156692"/>
                  </a:lnTo>
                  <a:lnTo>
                    <a:pt x="148996" y="116411"/>
                  </a:lnTo>
                  <a:lnTo>
                    <a:pt x="169677" y="77037"/>
                  </a:lnTo>
                  <a:lnTo>
                    <a:pt x="191474" y="38633"/>
                  </a:lnTo>
                  <a:lnTo>
                    <a:pt x="214346" y="1265"/>
                  </a:lnTo>
                  <a:lnTo>
                    <a:pt x="215180" y="0"/>
                  </a:lnTo>
                  <a:lnTo>
                    <a:pt x="2578933" y="0"/>
                  </a:lnTo>
                  <a:lnTo>
                    <a:pt x="2647700" y="41928"/>
                  </a:lnTo>
                  <a:lnTo>
                    <a:pt x="2694676" y="71301"/>
                  </a:lnTo>
                  <a:lnTo>
                    <a:pt x="2739799" y="100191"/>
                  </a:lnTo>
                  <a:lnTo>
                    <a:pt x="2783078" y="128669"/>
                  </a:lnTo>
                  <a:lnTo>
                    <a:pt x="2824525" y="156804"/>
                  </a:lnTo>
                  <a:lnTo>
                    <a:pt x="2864149" y="184668"/>
                  </a:lnTo>
                  <a:lnTo>
                    <a:pt x="2901962" y="212330"/>
                  </a:lnTo>
                  <a:lnTo>
                    <a:pt x="2937974" y="239861"/>
                  </a:lnTo>
                  <a:lnTo>
                    <a:pt x="2972195" y="267332"/>
                  </a:lnTo>
                  <a:lnTo>
                    <a:pt x="3004637" y="294812"/>
                  </a:lnTo>
                  <a:lnTo>
                    <a:pt x="3035309" y="322373"/>
                  </a:lnTo>
                  <a:lnTo>
                    <a:pt x="3064223" y="350084"/>
                  </a:lnTo>
                  <a:lnTo>
                    <a:pt x="3091388" y="378016"/>
                  </a:lnTo>
                  <a:lnTo>
                    <a:pt x="3140517" y="434823"/>
                  </a:lnTo>
                  <a:lnTo>
                    <a:pt x="3182780" y="493359"/>
                  </a:lnTo>
                  <a:lnTo>
                    <a:pt x="3218261" y="554185"/>
                  </a:lnTo>
                  <a:lnTo>
                    <a:pt x="3247047" y="617865"/>
                  </a:lnTo>
                  <a:lnTo>
                    <a:pt x="3269220" y="684962"/>
                  </a:lnTo>
                  <a:lnTo>
                    <a:pt x="3284866" y="756038"/>
                  </a:lnTo>
                  <a:lnTo>
                    <a:pt x="3294070" y="831657"/>
                  </a:lnTo>
                  <a:lnTo>
                    <a:pt x="3296282" y="871346"/>
                  </a:lnTo>
                  <a:lnTo>
                    <a:pt x="3296915" y="912381"/>
                  </a:lnTo>
                  <a:lnTo>
                    <a:pt x="3295980" y="954834"/>
                  </a:lnTo>
                  <a:lnTo>
                    <a:pt x="3293487" y="998774"/>
                  </a:lnTo>
                  <a:lnTo>
                    <a:pt x="3289446" y="1044272"/>
                  </a:lnTo>
                  <a:lnTo>
                    <a:pt x="3283869" y="1091399"/>
                  </a:lnTo>
                  <a:lnTo>
                    <a:pt x="3276766" y="1140224"/>
                  </a:lnTo>
                  <a:lnTo>
                    <a:pt x="3268148" y="1190818"/>
                  </a:lnTo>
                  <a:lnTo>
                    <a:pt x="3256461" y="1247712"/>
                  </a:lnTo>
                  <a:lnTo>
                    <a:pt x="3242624" y="1301522"/>
                  </a:lnTo>
                  <a:lnTo>
                    <a:pt x="3226711" y="1352323"/>
                  </a:lnTo>
                  <a:lnTo>
                    <a:pt x="3208795" y="1400191"/>
                  </a:lnTo>
                  <a:lnTo>
                    <a:pt x="3188952" y="1445202"/>
                  </a:lnTo>
                  <a:lnTo>
                    <a:pt x="3167256" y="1487431"/>
                  </a:lnTo>
                  <a:lnTo>
                    <a:pt x="3143781" y="1526955"/>
                  </a:lnTo>
                  <a:lnTo>
                    <a:pt x="3118602" y="1563849"/>
                  </a:lnTo>
                  <a:lnTo>
                    <a:pt x="3091793" y="1598188"/>
                  </a:lnTo>
                  <a:lnTo>
                    <a:pt x="3063429" y="1630048"/>
                  </a:lnTo>
                  <a:lnTo>
                    <a:pt x="3033584" y="1659505"/>
                  </a:lnTo>
                  <a:lnTo>
                    <a:pt x="3002332" y="1686635"/>
                  </a:lnTo>
                  <a:lnTo>
                    <a:pt x="2969749" y="1711514"/>
                  </a:lnTo>
                  <a:lnTo>
                    <a:pt x="2935908" y="1734216"/>
                  </a:lnTo>
                  <a:lnTo>
                    <a:pt x="2900883" y="1754819"/>
                  </a:lnTo>
                  <a:lnTo>
                    <a:pt x="2864750" y="1773397"/>
                  </a:lnTo>
                  <a:lnTo>
                    <a:pt x="2827583" y="1790026"/>
                  </a:lnTo>
                  <a:lnTo>
                    <a:pt x="2789455" y="1804782"/>
                  </a:lnTo>
                  <a:lnTo>
                    <a:pt x="2750442" y="1817741"/>
                  </a:lnTo>
                  <a:lnTo>
                    <a:pt x="2710619" y="1828979"/>
                  </a:lnTo>
                  <a:lnTo>
                    <a:pt x="2670058" y="1838570"/>
                  </a:lnTo>
                  <a:lnTo>
                    <a:pt x="2628836" y="1846591"/>
                  </a:lnTo>
                  <a:lnTo>
                    <a:pt x="2587026" y="1853118"/>
                  </a:lnTo>
                  <a:lnTo>
                    <a:pt x="2544703" y="1858226"/>
                  </a:lnTo>
                  <a:lnTo>
                    <a:pt x="2501940" y="1861991"/>
                  </a:lnTo>
                  <a:lnTo>
                    <a:pt x="2458814" y="1864489"/>
                  </a:lnTo>
                  <a:lnTo>
                    <a:pt x="2415397" y="1865795"/>
                  </a:lnTo>
                  <a:lnTo>
                    <a:pt x="2371765" y="1865985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8791" y="1028700"/>
              <a:ext cx="9039225" cy="822959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7431974" y="1029255"/>
            <a:ext cx="857250" cy="8228965"/>
          </a:xfrm>
          <a:custGeom>
            <a:avLst/>
            <a:gdLst/>
            <a:ahLst/>
            <a:cxnLst/>
            <a:rect l="l" t="t" r="r" b="b"/>
            <a:pathLst>
              <a:path w="857250" h="8228965">
                <a:moveTo>
                  <a:pt x="857249" y="8228491"/>
                </a:moveTo>
                <a:lnTo>
                  <a:pt x="0" y="8228491"/>
                </a:lnTo>
                <a:lnTo>
                  <a:pt x="0" y="0"/>
                </a:lnTo>
                <a:lnTo>
                  <a:pt x="857249" y="0"/>
                </a:lnTo>
                <a:lnTo>
                  <a:pt x="857249" y="8228491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6000" y="991196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1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2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170" dirty="0">
                <a:solidFill>
                  <a:srgbClr val="3C3333"/>
                </a:solidFill>
                <a:latin typeface="Tahoma"/>
                <a:cs typeface="Tahoma"/>
              </a:rPr>
              <a:t>M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190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200" spc="-16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265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200" spc="-16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139727"/>
            <a:ext cx="58877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b="1" spc="315" dirty="0">
                <a:solidFill>
                  <a:srgbClr val="3C3333"/>
                </a:solidFill>
                <a:latin typeface="Trebuchet MS"/>
                <a:cs typeface="Trebuchet MS"/>
              </a:rPr>
              <a:t>FONTS </a:t>
            </a:r>
            <a:r>
              <a:rPr sz="6000" b="1" spc="245" dirty="0">
                <a:solidFill>
                  <a:srgbClr val="3C3333"/>
                </a:solidFill>
                <a:latin typeface="Trebuchet MS"/>
                <a:cs typeface="Trebuchet MS"/>
              </a:rPr>
              <a:t>IN </a:t>
            </a:r>
            <a:r>
              <a:rPr sz="6000" b="1" spc="315" dirty="0">
                <a:solidFill>
                  <a:srgbClr val="3C3333"/>
                </a:solidFill>
                <a:latin typeface="Trebuchet MS"/>
                <a:cs typeface="Trebuchet MS"/>
              </a:rPr>
              <a:t>THIS </a:t>
            </a:r>
            <a:r>
              <a:rPr sz="6000" b="1" spc="-179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434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6000" b="1" spc="505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6000" b="1" spc="12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6000" b="1" spc="76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6000" b="1" spc="12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6000" b="1" spc="47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6000" b="1" spc="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6000" b="1" spc="65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6000" b="1" spc="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6000" b="1" spc="15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6000" b="1" spc="45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6000" b="1" spc="47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6477920"/>
            <a:ext cx="51263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57935">
              <a:lnSpc>
                <a:spcPct val="115399"/>
              </a:lnSpc>
              <a:spcBef>
                <a:spcPts val="100"/>
              </a:spcBef>
            </a:pPr>
            <a:r>
              <a:rPr sz="2600" spc="-5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370" dirty="0">
                <a:solidFill>
                  <a:srgbClr val="3C3333"/>
                </a:solidFill>
                <a:latin typeface="Tahoma"/>
                <a:cs typeface="Tahoma"/>
              </a:rPr>
              <a:t>: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0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an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90" dirty="0">
                <a:solidFill>
                  <a:srgbClr val="3C3333"/>
                </a:solidFill>
                <a:latin typeface="Tahoma"/>
                <a:cs typeface="Tahoma"/>
              </a:rPr>
              <a:t>B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20" dirty="0">
                <a:solidFill>
                  <a:srgbClr val="3C3333"/>
                </a:solidFill>
                <a:latin typeface="Tahoma"/>
                <a:cs typeface="Tahoma"/>
              </a:rPr>
              <a:t>d  </a:t>
            </a:r>
            <a:r>
              <a:rPr sz="2600" spc="19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d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370" dirty="0">
                <a:solidFill>
                  <a:srgbClr val="3C3333"/>
                </a:solidFill>
                <a:latin typeface="Tahoma"/>
                <a:cs typeface="Tahoma"/>
              </a:rPr>
              <a:t>: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0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an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90" dirty="0">
                <a:solidFill>
                  <a:srgbClr val="3C3333"/>
                </a:solidFill>
                <a:latin typeface="Tahoma"/>
                <a:cs typeface="Tahoma"/>
              </a:rPr>
              <a:t>B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30" dirty="0">
                <a:solidFill>
                  <a:srgbClr val="3C3333"/>
                </a:solidFill>
                <a:latin typeface="Tahoma"/>
                <a:cs typeface="Tahoma"/>
              </a:rPr>
              <a:t>d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spc="190" dirty="0">
                <a:solidFill>
                  <a:srgbClr val="3C3333"/>
                </a:solidFill>
                <a:latin typeface="Tahoma"/>
                <a:cs typeface="Tahoma"/>
              </a:rPr>
              <a:t>B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d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y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90" dirty="0">
                <a:solidFill>
                  <a:srgbClr val="3C3333"/>
                </a:solidFill>
                <a:latin typeface="Tahoma"/>
                <a:cs typeface="Tahoma"/>
              </a:rPr>
              <a:t>C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10" dirty="0">
                <a:solidFill>
                  <a:srgbClr val="3C3333"/>
                </a:solidFill>
                <a:latin typeface="Tahoma"/>
                <a:cs typeface="Tahoma"/>
              </a:rPr>
              <a:t>y</a:t>
            </a:r>
            <a:r>
              <a:rPr sz="2600" spc="-370" dirty="0">
                <a:solidFill>
                  <a:srgbClr val="3C3333"/>
                </a:solidFill>
                <a:latin typeface="Tahoma"/>
                <a:cs typeface="Tahoma"/>
              </a:rPr>
              <a:t>: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0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an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20" dirty="0">
                <a:solidFill>
                  <a:srgbClr val="3C3333"/>
                </a:solidFill>
                <a:latin typeface="Tahoma"/>
                <a:cs typeface="Tahoma"/>
              </a:rPr>
              <a:t>x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35" dirty="0">
                <a:solidFill>
                  <a:srgbClr val="3C3333"/>
                </a:solidFill>
                <a:latin typeface="Tahoma"/>
                <a:cs typeface="Tahoma"/>
              </a:rPr>
              <a:t>g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55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ahoma"/>
              <a:cs typeface="Tahoma"/>
            </a:endParaRPr>
          </a:p>
          <a:p>
            <a:pPr marL="12700" marR="129539">
              <a:lnSpc>
                <a:spcPct val="115399"/>
              </a:lnSpc>
            </a:pPr>
            <a:r>
              <a:rPr sz="2600" spc="5" dirty="0">
                <a:solidFill>
                  <a:srgbClr val="3C3333"/>
                </a:solidFill>
                <a:latin typeface="Tahoma"/>
                <a:cs typeface="Tahoma"/>
              </a:rPr>
              <a:t>Y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35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c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fi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30" dirty="0">
                <a:solidFill>
                  <a:srgbClr val="3C3333"/>
                </a:solidFill>
                <a:latin typeface="Tahoma"/>
                <a:cs typeface="Tahoma"/>
              </a:rPr>
              <a:t>d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h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li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oo</a:t>
            </a:r>
            <a:r>
              <a:rPr sz="2600" spc="-245" dirty="0">
                <a:solidFill>
                  <a:srgbClr val="3C3333"/>
                </a:solidFill>
                <a:latin typeface="Tahoma"/>
                <a:cs typeface="Tahoma"/>
              </a:rPr>
              <a:t>.  </a:t>
            </a:r>
            <a:r>
              <a:rPr sz="2600" spc="45" dirty="0">
                <a:solidFill>
                  <a:srgbClr val="3C3333"/>
                </a:solidFill>
                <a:latin typeface="Tahoma"/>
                <a:cs typeface="Tahoma"/>
              </a:rPr>
              <a:t>Happy</a:t>
            </a:r>
            <a:r>
              <a:rPr sz="2600" spc="-18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30" dirty="0">
                <a:solidFill>
                  <a:srgbClr val="3C3333"/>
                </a:solidFill>
                <a:latin typeface="Tahoma"/>
                <a:cs typeface="Tahoma"/>
              </a:rPr>
              <a:t>designing!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41002" y="750042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79" h="559435">
                <a:moveTo>
                  <a:pt x="118868" y="559160"/>
                </a:moveTo>
                <a:lnTo>
                  <a:pt x="65334" y="548389"/>
                </a:lnTo>
                <a:lnTo>
                  <a:pt x="22570" y="516077"/>
                </a:lnTo>
                <a:lnTo>
                  <a:pt x="2296" y="467609"/>
                </a:lnTo>
                <a:lnTo>
                  <a:pt x="0" y="441118"/>
                </a:lnTo>
                <a:lnTo>
                  <a:pt x="2296" y="414706"/>
                </a:lnTo>
                <a:lnTo>
                  <a:pt x="14448" y="367454"/>
                </a:lnTo>
                <a:lnTo>
                  <a:pt x="33872" y="321217"/>
                </a:lnTo>
                <a:lnTo>
                  <a:pt x="59518" y="276510"/>
                </a:lnTo>
                <a:lnTo>
                  <a:pt x="90338" y="233846"/>
                </a:lnTo>
                <a:lnTo>
                  <a:pt x="125280" y="193742"/>
                </a:lnTo>
                <a:lnTo>
                  <a:pt x="163294" y="156710"/>
                </a:lnTo>
                <a:lnTo>
                  <a:pt x="203333" y="123266"/>
                </a:lnTo>
                <a:lnTo>
                  <a:pt x="244344" y="93924"/>
                </a:lnTo>
                <a:lnTo>
                  <a:pt x="285279" y="69199"/>
                </a:lnTo>
                <a:lnTo>
                  <a:pt x="310739" y="50997"/>
                </a:lnTo>
                <a:lnTo>
                  <a:pt x="337546" y="33825"/>
                </a:lnTo>
                <a:lnTo>
                  <a:pt x="365462" y="18712"/>
                </a:lnTo>
                <a:lnTo>
                  <a:pt x="394248" y="6687"/>
                </a:lnTo>
                <a:lnTo>
                  <a:pt x="443063" y="0"/>
                </a:lnTo>
                <a:lnTo>
                  <a:pt x="482068" y="13164"/>
                </a:lnTo>
                <a:lnTo>
                  <a:pt x="511032" y="41534"/>
                </a:lnTo>
                <a:lnTo>
                  <a:pt x="529717" y="80463"/>
                </a:lnTo>
                <a:lnTo>
                  <a:pt x="537891" y="125305"/>
                </a:lnTo>
                <a:lnTo>
                  <a:pt x="535317" y="171415"/>
                </a:lnTo>
                <a:lnTo>
                  <a:pt x="523831" y="218032"/>
                </a:lnTo>
                <a:lnTo>
                  <a:pt x="506070" y="263352"/>
                </a:lnTo>
                <a:lnTo>
                  <a:pt x="482754" y="306989"/>
                </a:lnTo>
                <a:lnTo>
                  <a:pt x="454602" y="348558"/>
                </a:lnTo>
                <a:lnTo>
                  <a:pt x="422336" y="387674"/>
                </a:lnTo>
                <a:lnTo>
                  <a:pt x="386673" y="423951"/>
                </a:lnTo>
                <a:lnTo>
                  <a:pt x="348334" y="457005"/>
                </a:lnTo>
                <a:lnTo>
                  <a:pt x="308039" y="486450"/>
                </a:lnTo>
                <a:lnTo>
                  <a:pt x="266507" y="511901"/>
                </a:lnTo>
                <a:lnTo>
                  <a:pt x="224459" y="532972"/>
                </a:lnTo>
                <a:lnTo>
                  <a:pt x="172614" y="552085"/>
                </a:lnTo>
                <a:lnTo>
                  <a:pt x="145939" y="557563"/>
                </a:lnTo>
                <a:lnTo>
                  <a:pt x="118868" y="559160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95523" y="296127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42827" y="2146151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4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6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44485" y="389051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7" y="13780"/>
                </a:lnTo>
                <a:lnTo>
                  <a:pt x="423936" y="35811"/>
                </a:lnTo>
                <a:lnTo>
                  <a:pt x="437961" y="69479"/>
                </a:lnTo>
                <a:lnTo>
                  <a:pt x="441138" y="111370"/>
                </a:lnTo>
                <a:lnTo>
                  <a:pt x="431405" y="153623"/>
                </a:lnTo>
                <a:lnTo>
                  <a:pt x="411118" y="195285"/>
                </a:lnTo>
                <a:lnTo>
                  <a:pt x="382633" y="235404"/>
                </a:lnTo>
                <a:lnTo>
                  <a:pt x="348309" y="273026"/>
                </a:lnTo>
                <a:lnTo>
                  <a:pt x="310501" y="307200"/>
                </a:lnTo>
                <a:lnTo>
                  <a:pt x="271568" y="336973"/>
                </a:lnTo>
                <a:lnTo>
                  <a:pt x="233864" y="361392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5075" y="198344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2988" y="15073"/>
                </a:lnTo>
                <a:lnTo>
                  <a:pt x="234833" y="0"/>
                </a:lnTo>
                <a:lnTo>
                  <a:pt x="286044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3953" y="1096323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52559" y="0"/>
            <a:ext cx="266700" cy="107950"/>
          </a:xfrm>
          <a:custGeom>
            <a:avLst/>
            <a:gdLst/>
            <a:ahLst/>
            <a:cxnLst/>
            <a:rect l="l" t="t" r="r" b="b"/>
            <a:pathLst>
              <a:path w="266700" h="107950">
                <a:moveTo>
                  <a:pt x="73213" y="107322"/>
                </a:moveTo>
                <a:lnTo>
                  <a:pt x="46058" y="102663"/>
                </a:lnTo>
                <a:lnTo>
                  <a:pt x="23936" y="87099"/>
                </a:lnTo>
                <a:lnTo>
                  <a:pt x="8150" y="58995"/>
                </a:lnTo>
                <a:lnTo>
                  <a:pt x="0" y="16720"/>
                </a:lnTo>
                <a:lnTo>
                  <a:pt x="2529" y="0"/>
                </a:lnTo>
                <a:lnTo>
                  <a:pt x="266418" y="0"/>
                </a:lnTo>
                <a:lnTo>
                  <a:pt x="238955" y="24205"/>
                </a:lnTo>
                <a:lnTo>
                  <a:pt x="206148" y="49572"/>
                </a:lnTo>
                <a:lnTo>
                  <a:pt x="171869" y="72201"/>
                </a:lnTo>
                <a:lnTo>
                  <a:pt x="137419" y="90458"/>
                </a:lnTo>
                <a:lnTo>
                  <a:pt x="73213" y="107322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96161" y="2758811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2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86579" y="1465483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2131" y="3144866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9081" y="2090922"/>
            <a:ext cx="353060" cy="321945"/>
          </a:xfrm>
          <a:custGeom>
            <a:avLst/>
            <a:gdLst/>
            <a:ahLst/>
            <a:cxnLst/>
            <a:rect l="l" t="t" r="r" b="b"/>
            <a:pathLst>
              <a:path w="353059" h="321944">
                <a:moveTo>
                  <a:pt x="73213" y="321749"/>
                </a:moveTo>
                <a:lnTo>
                  <a:pt x="46058" y="317090"/>
                </a:lnTo>
                <a:lnTo>
                  <a:pt x="23936" y="301525"/>
                </a:lnTo>
                <a:lnTo>
                  <a:pt x="8150" y="273422"/>
                </a:lnTo>
                <a:lnTo>
                  <a:pt x="0" y="231147"/>
                </a:lnTo>
                <a:lnTo>
                  <a:pt x="6771" y="186381"/>
                </a:lnTo>
                <a:lnTo>
                  <a:pt x="29436" y="142062"/>
                </a:lnTo>
                <a:lnTo>
                  <a:pt x="62401" y="100865"/>
                </a:lnTo>
                <a:lnTo>
                  <a:pt x="100069" y="65466"/>
                </a:lnTo>
                <a:lnTo>
                  <a:pt x="136845" y="38542"/>
                </a:lnTo>
                <a:lnTo>
                  <a:pt x="183107" y="14875"/>
                </a:lnTo>
                <a:lnTo>
                  <a:pt x="235150" y="0"/>
                </a:lnTo>
                <a:lnTo>
                  <a:pt x="286401" y="171"/>
                </a:lnTo>
                <a:lnTo>
                  <a:pt x="330287" y="21646"/>
                </a:lnTo>
                <a:lnTo>
                  <a:pt x="352487" y="63924"/>
                </a:lnTo>
                <a:lnTo>
                  <a:pt x="351194" y="90178"/>
                </a:lnTo>
                <a:lnTo>
                  <a:pt x="329442" y="142447"/>
                </a:lnTo>
                <a:lnTo>
                  <a:pt x="294949" y="186216"/>
                </a:lnTo>
                <a:lnTo>
                  <a:pt x="238955" y="238632"/>
                </a:lnTo>
                <a:lnTo>
                  <a:pt x="206148" y="263999"/>
                </a:lnTo>
                <a:lnTo>
                  <a:pt x="171869" y="286628"/>
                </a:lnTo>
                <a:lnTo>
                  <a:pt x="137419" y="304884"/>
                </a:lnTo>
                <a:lnTo>
                  <a:pt x="73213" y="32174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3839" y="2374445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3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2"/>
                </a:lnTo>
                <a:lnTo>
                  <a:pt x="0" y="327427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039"/>
                </a:lnTo>
                <a:lnTo>
                  <a:pt x="425081" y="26372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50" y="374591"/>
                </a:lnTo>
                <a:lnTo>
                  <a:pt x="155350" y="390279"/>
                </a:lnTo>
                <a:lnTo>
                  <a:pt x="111690" y="396653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90604" y="1497584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6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53881" y="0"/>
            <a:ext cx="327660" cy="83820"/>
          </a:xfrm>
          <a:custGeom>
            <a:avLst/>
            <a:gdLst/>
            <a:ahLst/>
            <a:cxnLst/>
            <a:rect l="l" t="t" r="r" b="b"/>
            <a:pathLst>
              <a:path w="327659" h="83820">
                <a:moveTo>
                  <a:pt x="123241" y="83639"/>
                </a:moveTo>
                <a:lnTo>
                  <a:pt x="83195" y="80522"/>
                </a:lnTo>
                <a:lnTo>
                  <a:pt x="15669" y="40849"/>
                </a:lnTo>
                <a:lnTo>
                  <a:pt x="0" y="0"/>
                </a:lnTo>
                <a:lnTo>
                  <a:pt x="327333" y="0"/>
                </a:lnTo>
                <a:lnTo>
                  <a:pt x="256073" y="44492"/>
                </a:lnTo>
                <a:lnTo>
                  <a:pt x="210978" y="64473"/>
                </a:lnTo>
                <a:lnTo>
                  <a:pt x="166268" y="77905"/>
                </a:lnTo>
                <a:lnTo>
                  <a:pt x="123241" y="8363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50444" y="463539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4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71623" y="171252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4" h="358775">
                <a:moveTo>
                  <a:pt x="99054" y="358243"/>
                </a:moveTo>
                <a:lnTo>
                  <a:pt x="48111" y="344653"/>
                </a:lnTo>
                <a:lnTo>
                  <a:pt x="13770" y="313983"/>
                </a:lnTo>
                <a:lnTo>
                  <a:pt x="0" y="269748"/>
                </a:lnTo>
                <a:lnTo>
                  <a:pt x="2069" y="243643"/>
                </a:lnTo>
                <a:lnTo>
                  <a:pt x="26597" y="185654"/>
                </a:lnTo>
                <a:lnTo>
                  <a:pt x="50048" y="154650"/>
                </a:lnTo>
                <a:lnTo>
                  <a:pt x="84405" y="116980"/>
                </a:lnTo>
                <a:lnTo>
                  <a:pt x="120951" y="81987"/>
                </a:lnTo>
                <a:lnTo>
                  <a:pt x="160254" y="51129"/>
                </a:lnTo>
                <a:lnTo>
                  <a:pt x="202883" y="25868"/>
                </a:lnTo>
                <a:lnTo>
                  <a:pt x="249403" y="7661"/>
                </a:lnTo>
                <a:lnTo>
                  <a:pt x="293259" y="0"/>
                </a:lnTo>
                <a:lnTo>
                  <a:pt x="331693" y="2746"/>
                </a:lnTo>
                <a:lnTo>
                  <a:pt x="363535" y="14795"/>
                </a:lnTo>
                <a:lnTo>
                  <a:pt x="387618" y="35041"/>
                </a:lnTo>
                <a:lnTo>
                  <a:pt x="402775" y="62380"/>
                </a:lnTo>
                <a:lnTo>
                  <a:pt x="407836" y="95704"/>
                </a:lnTo>
                <a:lnTo>
                  <a:pt x="401634" y="133910"/>
                </a:lnTo>
                <a:lnTo>
                  <a:pt x="383002" y="175890"/>
                </a:lnTo>
                <a:lnTo>
                  <a:pt x="350770" y="220541"/>
                </a:lnTo>
                <a:lnTo>
                  <a:pt x="311788" y="261373"/>
                </a:lnTo>
                <a:lnTo>
                  <a:pt x="272986" y="294419"/>
                </a:lnTo>
                <a:lnTo>
                  <a:pt x="234862" y="320119"/>
                </a:lnTo>
                <a:lnTo>
                  <a:pt x="197910" y="338912"/>
                </a:lnTo>
                <a:lnTo>
                  <a:pt x="129509" y="357534"/>
                </a:lnTo>
                <a:lnTo>
                  <a:pt x="99054" y="358243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83046" y="950728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1086" y="2104118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60">
                <a:moveTo>
                  <a:pt x="117493" y="403568"/>
                </a:moveTo>
                <a:lnTo>
                  <a:pt x="51688" y="386187"/>
                </a:lnTo>
                <a:lnTo>
                  <a:pt x="10178" y="344862"/>
                </a:lnTo>
                <a:lnTo>
                  <a:pt x="0" y="285532"/>
                </a:lnTo>
                <a:lnTo>
                  <a:pt x="12893" y="246261"/>
                </a:lnTo>
                <a:lnTo>
                  <a:pt x="39087" y="203503"/>
                </a:lnTo>
                <a:lnTo>
                  <a:pt x="72011" y="161880"/>
                </a:lnTo>
                <a:lnTo>
                  <a:pt x="105097" y="126015"/>
                </a:lnTo>
                <a:lnTo>
                  <a:pt x="177505" y="66532"/>
                </a:lnTo>
                <a:lnTo>
                  <a:pt x="228419" y="38612"/>
                </a:lnTo>
                <a:lnTo>
                  <a:pt x="280554" y="17638"/>
                </a:lnTo>
                <a:lnTo>
                  <a:pt x="329943" y="4478"/>
                </a:lnTo>
                <a:lnTo>
                  <a:pt x="372621" y="0"/>
                </a:lnTo>
                <a:lnTo>
                  <a:pt x="404623" y="5072"/>
                </a:lnTo>
                <a:lnTo>
                  <a:pt x="435878" y="32315"/>
                </a:lnTo>
                <a:lnTo>
                  <a:pt x="446859" y="73497"/>
                </a:lnTo>
                <a:lnTo>
                  <a:pt x="447562" y="121237"/>
                </a:lnTo>
                <a:lnTo>
                  <a:pt x="441128" y="164475"/>
                </a:lnTo>
                <a:lnTo>
                  <a:pt x="423869" y="206821"/>
                </a:lnTo>
                <a:lnTo>
                  <a:pt x="392094" y="251884"/>
                </a:lnTo>
                <a:lnTo>
                  <a:pt x="342113" y="303272"/>
                </a:lnTo>
                <a:lnTo>
                  <a:pt x="293838" y="342730"/>
                </a:lnTo>
                <a:lnTo>
                  <a:pt x="246359" y="371745"/>
                </a:lnTo>
                <a:lnTo>
                  <a:pt x="200555" y="391062"/>
                </a:lnTo>
                <a:lnTo>
                  <a:pt x="157307" y="401422"/>
                </a:lnTo>
                <a:lnTo>
                  <a:pt x="117493" y="403568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98296" y="1037425"/>
            <a:ext cx="467359" cy="382270"/>
          </a:xfrm>
          <a:custGeom>
            <a:avLst/>
            <a:gdLst/>
            <a:ahLst/>
            <a:cxnLst/>
            <a:rect l="l" t="t" r="r" b="b"/>
            <a:pathLst>
              <a:path w="467359" h="382269">
                <a:moveTo>
                  <a:pt x="122309" y="382097"/>
                </a:moveTo>
                <a:lnTo>
                  <a:pt x="73209" y="376027"/>
                </a:lnTo>
                <a:lnTo>
                  <a:pt x="37062" y="357943"/>
                </a:lnTo>
                <a:lnTo>
                  <a:pt x="1091" y="301125"/>
                </a:lnTo>
                <a:lnTo>
                  <a:pt x="0" y="270088"/>
                </a:lnTo>
                <a:lnTo>
                  <a:pt x="11182" y="232757"/>
                </a:lnTo>
                <a:lnTo>
                  <a:pt x="32936" y="194951"/>
                </a:lnTo>
                <a:lnTo>
                  <a:pt x="63407" y="157709"/>
                </a:lnTo>
                <a:lnTo>
                  <a:pt x="100741" y="122067"/>
                </a:lnTo>
                <a:lnTo>
                  <a:pt x="143085" y="89066"/>
                </a:lnTo>
                <a:lnTo>
                  <a:pt x="188584" y="59743"/>
                </a:lnTo>
                <a:lnTo>
                  <a:pt x="235386" y="35136"/>
                </a:lnTo>
                <a:lnTo>
                  <a:pt x="281637" y="16285"/>
                </a:lnTo>
                <a:lnTo>
                  <a:pt x="325483" y="4226"/>
                </a:lnTo>
                <a:lnTo>
                  <a:pt x="365069" y="0"/>
                </a:lnTo>
                <a:lnTo>
                  <a:pt x="398543" y="4643"/>
                </a:lnTo>
                <a:lnTo>
                  <a:pt x="447127" y="32478"/>
                </a:lnTo>
                <a:lnTo>
                  <a:pt x="461347" y="52100"/>
                </a:lnTo>
                <a:lnTo>
                  <a:pt x="467241" y="76965"/>
                </a:lnTo>
                <a:lnTo>
                  <a:pt x="465339" y="105973"/>
                </a:lnTo>
                <a:lnTo>
                  <a:pt x="440274" y="172026"/>
                </a:lnTo>
                <a:lnTo>
                  <a:pt x="418171" y="206876"/>
                </a:lnTo>
                <a:lnTo>
                  <a:pt x="390395" y="241476"/>
                </a:lnTo>
                <a:lnTo>
                  <a:pt x="357476" y="274729"/>
                </a:lnTo>
                <a:lnTo>
                  <a:pt x="319947" y="305536"/>
                </a:lnTo>
                <a:lnTo>
                  <a:pt x="278336" y="332800"/>
                </a:lnTo>
                <a:lnTo>
                  <a:pt x="233175" y="355422"/>
                </a:lnTo>
                <a:lnTo>
                  <a:pt x="184994" y="372304"/>
                </a:lnTo>
                <a:lnTo>
                  <a:pt x="122309" y="382097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68325" y="1529327"/>
            <a:ext cx="403860" cy="362585"/>
          </a:xfrm>
          <a:custGeom>
            <a:avLst/>
            <a:gdLst/>
            <a:ahLst/>
            <a:cxnLst/>
            <a:rect l="l" t="t" r="r" b="b"/>
            <a:pathLst>
              <a:path w="403859" h="362585">
                <a:moveTo>
                  <a:pt x="80631" y="362549"/>
                </a:moveTo>
                <a:lnTo>
                  <a:pt x="45012" y="354469"/>
                </a:lnTo>
                <a:lnTo>
                  <a:pt x="17136" y="332262"/>
                </a:lnTo>
                <a:lnTo>
                  <a:pt x="805" y="292645"/>
                </a:lnTo>
                <a:lnTo>
                  <a:pt x="0" y="269942"/>
                </a:lnTo>
                <a:lnTo>
                  <a:pt x="5134" y="248506"/>
                </a:lnTo>
                <a:lnTo>
                  <a:pt x="25302" y="208169"/>
                </a:lnTo>
                <a:lnTo>
                  <a:pt x="51641" y="165438"/>
                </a:lnTo>
                <a:lnTo>
                  <a:pt x="81147" y="125100"/>
                </a:lnTo>
                <a:lnTo>
                  <a:pt x="114315" y="88424"/>
                </a:lnTo>
                <a:lnTo>
                  <a:pt x="151635" y="56675"/>
                </a:lnTo>
                <a:lnTo>
                  <a:pt x="193601" y="31121"/>
                </a:lnTo>
                <a:lnTo>
                  <a:pt x="240707" y="13029"/>
                </a:lnTo>
                <a:lnTo>
                  <a:pt x="317678" y="0"/>
                </a:lnTo>
                <a:lnTo>
                  <a:pt x="359002" y="4027"/>
                </a:lnTo>
                <a:lnTo>
                  <a:pt x="390595" y="22328"/>
                </a:lnTo>
                <a:lnTo>
                  <a:pt x="403738" y="60336"/>
                </a:lnTo>
                <a:lnTo>
                  <a:pt x="403079" y="71080"/>
                </a:lnTo>
                <a:lnTo>
                  <a:pt x="368244" y="149681"/>
                </a:lnTo>
                <a:lnTo>
                  <a:pt x="342793" y="195028"/>
                </a:lnTo>
                <a:lnTo>
                  <a:pt x="314198" y="236996"/>
                </a:lnTo>
                <a:lnTo>
                  <a:pt x="281097" y="274811"/>
                </a:lnTo>
                <a:lnTo>
                  <a:pt x="242130" y="307698"/>
                </a:lnTo>
                <a:lnTo>
                  <a:pt x="195936" y="334883"/>
                </a:lnTo>
                <a:lnTo>
                  <a:pt x="159895" y="349470"/>
                </a:lnTo>
                <a:lnTo>
                  <a:pt x="120193" y="359787"/>
                </a:lnTo>
                <a:lnTo>
                  <a:pt x="80631" y="36254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24753" y="1122526"/>
            <a:ext cx="955675" cy="875665"/>
          </a:xfrm>
          <a:custGeom>
            <a:avLst/>
            <a:gdLst/>
            <a:ahLst/>
            <a:cxnLst/>
            <a:rect l="l" t="t" r="r" b="b"/>
            <a:pathLst>
              <a:path w="955675" h="875664">
                <a:moveTo>
                  <a:pt x="537895" y="125069"/>
                </a:moveTo>
                <a:lnTo>
                  <a:pt x="529729" y="80149"/>
                </a:lnTo>
                <a:lnTo>
                  <a:pt x="511035" y="41275"/>
                </a:lnTo>
                <a:lnTo>
                  <a:pt x="482079" y="13042"/>
                </a:lnTo>
                <a:lnTo>
                  <a:pt x="443064" y="0"/>
                </a:lnTo>
                <a:lnTo>
                  <a:pt x="394258" y="6743"/>
                </a:lnTo>
                <a:lnTo>
                  <a:pt x="365467" y="18770"/>
                </a:lnTo>
                <a:lnTo>
                  <a:pt x="337553" y="33883"/>
                </a:lnTo>
                <a:lnTo>
                  <a:pt x="310743" y="51054"/>
                </a:lnTo>
                <a:lnTo>
                  <a:pt x="285280" y="69265"/>
                </a:lnTo>
                <a:lnTo>
                  <a:pt x="244348" y="93980"/>
                </a:lnTo>
                <a:lnTo>
                  <a:pt x="203339" y="123329"/>
                </a:lnTo>
                <a:lnTo>
                  <a:pt x="163296" y="156768"/>
                </a:lnTo>
                <a:lnTo>
                  <a:pt x="125285" y="193802"/>
                </a:lnTo>
                <a:lnTo>
                  <a:pt x="90347" y="233908"/>
                </a:lnTo>
                <a:lnTo>
                  <a:pt x="59524" y="276567"/>
                </a:lnTo>
                <a:lnTo>
                  <a:pt x="33883" y="321284"/>
                </a:lnTo>
                <a:lnTo>
                  <a:pt x="14452" y="367512"/>
                </a:lnTo>
                <a:lnTo>
                  <a:pt x="2298" y="414769"/>
                </a:lnTo>
                <a:lnTo>
                  <a:pt x="0" y="441185"/>
                </a:lnTo>
                <a:lnTo>
                  <a:pt x="2298" y="467664"/>
                </a:lnTo>
                <a:lnTo>
                  <a:pt x="22580" y="516140"/>
                </a:lnTo>
                <a:lnTo>
                  <a:pt x="65341" y="548449"/>
                </a:lnTo>
                <a:lnTo>
                  <a:pt x="118872" y="559219"/>
                </a:lnTo>
                <a:lnTo>
                  <a:pt x="145948" y="557618"/>
                </a:lnTo>
                <a:lnTo>
                  <a:pt x="198818" y="543661"/>
                </a:lnTo>
                <a:lnTo>
                  <a:pt x="266509" y="511962"/>
                </a:lnTo>
                <a:lnTo>
                  <a:pt x="308051" y="486511"/>
                </a:lnTo>
                <a:lnTo>
                  <a:pt x="348335" y="457060"/>
                </a:lnTo>
                <a:lnTo>
                  <a:pt x="386676" y="424014"/>
                </a:lnTo>
                <a:lnTo>
                  <a:pt x="422338" y="387731"/>
                </a:lnTo>
                <a:lnTo>
                  <a:pt x="454609" y="348615"/>
                </a:lnTo>
                <a:lnTo>
                  <a:pt x="482765" y="307047"/>
                </a:lnTo>
                <a:lnTo>
                  <a:pt x="506082" y="263410"/>
                </a:lnTo>
                <a:lnTo>
                  <a:pt x="523836" y="218097"/>
                </a:lnTo>
                <a:lnTo>
                  <a:pt x="535330" y="171475"/>
                </a:lnTo>
                <a:lnTo>
                  <a:pt x="537895" y="125069"/>
                </a:lnTo>
                <a:close/>
              </a:path>
              <a:path w="955675" h="875664">
                <a:moveTo>
                  <a:pt x="955433" y="573036"/>
                </a:moveTo>
                <a:lnTo>
                  <a:pt x="949896" y="544093"/>
                </a:lnTo>
                <a:lnTo>
                  <a:pt x="933056" y="520077"/>
                </a:lnTo>
                <a:lnTo>
                  <a:pt x="904773" y="504685"/>
                </a:lnTo>
                <a:lnTo>
                  <a:pt x="864882" y="501573"/>
                </a:lnTo>
                <a:lnTo>
                  <a:pt x="813244" y="514451"/>
                </a:lnTo>
                <a:lnTo>
                  <a:pt x="750938" y="542645"/>
                </a:lnTo>
                <a:lnTo>
                  <a:pt x="697344" y="575564"/>
                </a:lnTo>
                <a:lnTo>
                  <a:pt x="652208" y="611720"/>
                </a:lnTo>
                <a:lnTo>
                  <a:pt x="615289" y="649655"/>
                </a:lnTo>
                <a:lnTo>
                  <a:pt x="586346" y="687895"/>
                </a:lnTo>
                <a:lnTo>
                  <a:pt x="565137" y="724954"/>
                </a:lnTo>
                <a:lnTo>
                  <a:pt x="544944" y="789647"/>
                </a:lnTo>
                <a:lnTo>
                  <a:pt x="545465" y="814336"/>
                </a:lnTo>
                <a:lnTo>
                  <a:pt x="556234" y="839647"/>
                </a:lnTo>
                <a:lnTo>
                  <a:pt x="577773" y="861542"/>
                </a:lnTo>
                <a:lnTo>
                  <a:pt x="607225" y="875042"/>
                </a:lnTo>
                <a:lnTo>
                  <a:pt x="641756" y="875157"/>
                </a:lnTo>
                <a:lnTo>
                  <a:pt x="673747" y="865809"/>
                </a:lnTo>
                <a:lnTo>
                  <a:pt x="712241" y="846162"/>
                </a:lnTo>
                <a:lnTo>
                  <a:pt x="754608" y="818337"/>
                </a:lnTo>
                <a:lnTo>
                  <a:pt x="798245" y="784453"/>
                </a:lnTo>
                <a:lnTo>
                  <a:pt x="840536" y="746658"/>
                </a:lnTo>
                <a:lnTo>
                  <a:pt x="878865" y="707072"/>
                </a:lnTo>
                <a:lnTo>
                  <a:pt x="910615" y="667816"/>
                </a:lnTo>
                <a:lnTo>
                  <a:pt x="933183" y="631024"/>
                </a:lnTo>
                <a:lnTo>
                  <a:pt x="955433" y="573036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5322" y="3480116"/>
            <a:ext cx="819594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2535" marR="5080" indent="-1220470">
              <a:lnSpc>
                <a:spcPct val="115599"/>
              </a:lnSpc>
              <a:spcBef>
                <a:spcPts val="100"/>
              </a:spcBef>
            </a:pPr>
            <a:r>
              <a:rPr spc="100" dirty="0"/>
              <a:t>FREE</a:t>
            </a:r>
            <a:r>
              <a:rPr spc="-145" dirty="0"/>
              <a:t> </a:t>
            </a:r>
            <a:r>
              <a:rPr spc="195" dirty="0"/>
              <a:t>TEMPLATES</a:t>
            </a:r>
            <a:r>
              <a:rPr spc="-140" dirty="0"/>
              <a:t> </a:t>
            </a:r>
            <a:r>
              <a:rPr spc="185" dirty="0"/>
              <a:t>FOR</a:t>
            </a:r>
            <a:r>
              <a:rPr spc="-140" dirty="0"/>
              <a:t> </a:t>
            </a:r>
            <a:r>
              <a:rPr spc="145" dirty="0"/>
              <a:t>ALL</a:t>
            </a:r>
            <a:r>
              <a:rPr spc="-140" dirty="0"/>
              <a:t> </a:t>
            </a:r>
            <a:r>
              <a:rPr spc="220" dirty="0"/>
              <a:t>YOUR </a:t>
            </a:r>
            <a:r>
              <a:rPr spc="-1190" dirty="0"/>
              <a:t> </a:t>
            </a:r>
            <a:r>
              <a:rPr spc="220" dirty="0"/>
              <a:t>PRESENTATION</a:t>
            </a:r>
            <a:r>
              <a:rPr spc="-135" dirty="0"/>
              <a:t> </a:t>
            </a:r>
            <a:r>
              <a:rPr spc="280" dirty="0"/>
              <a:t>NEEDS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4540263"/>
            <a:ext cx="2042795" cy="5746750"/>
          </a:xfrm>
          <a:custGeom>
            <a:avLst/>
            <a:gdLst/>
            <a:ahLst/>
            <a:cxnLst/>
            <a:rect l="l" t="t" r="r" b="b"/>
            <a:pathLst>
              <a:path w="2042795" h="5746750">
                <a:moveTo>
                  <a:pt x="2021339" y="5746735"/>
                </a:moveTo>
                <a:lnTo>
                  <a:pt x="1720221" y="5746735"/>
                </a:lnTo>
                <a:lnTo>
                  <a:pt x="1733768" y="5709011"/>
                </a:lnTo>
                <a:lnTo>
                  <a:pt x="1745308" y="5663728"/>
                </a:lnTo>
                <a:lnTo>
                  <a:pt x="1752605" y="5616739"/>
                </a:lnTo>
                <a:lnTo>
                  <a:pt x="1758025" y="5564416"/>
                </a:lnTo>
                <a:lnTo>
                  <a:pt x="1759370" y="5512050"/>
                </a:lnTo>
                <a:lnTo>
                  <a:pt x="1756659" y="5459889"/>
                </a:lnTo>
                <a:lnTo>
                  <a:pt x="1749905" y="5408181"/>
                </a:lnTo>
                <a:lnTo>
                  <a:pt x="1739126" y="5357174"/>
                </a:lnTo>
                <a:lnTo>
                  <a:pt x="1724338" y="5307118"/>
                </a:lnTo>
                <a:lnTo>
                  <a:pt x="1705556" y="5258260"/>
                </a:lnTo>
                <a:lnTo>
                  <a:pt x="1682797" y="5210850"/>
                </a:lnTo>
                <a:lnTo>
                  <a:pt x="1660762" y="5166486"/>
                </a:lnTo>
                <a:lnTo>
                  <a:pt x="1637921" y="5122543"/>
                </a:lnTo>
                <a:lnTo>
                  <a:pt x="1614279" y="5079025"/>
                </a:lnTo>
                <a:lnTo>
                  <a:pt x="1589842" y="5035936"/>
                </a:lnTo>
                <a:lnTo>
                  <a:pt x="1564618" y="4993279"/>
                </a:lnTo>
                <a:lnTo>
                  <a:pt x="1538613" y="4951059"/>
                </a:lnTo>
                <a:lnTo>
                  <a:pt x="1511833" y="4909281"/>
                </a:lnTo>
                <a:lnTo>
                  <a:pt x="1484283" y="4867948"/>
                </a:lnTo>
                <a:lnTo>
                  <a:pt x="1455972" y="4827064"/>
                </a:lnTo>
                <a:lnTo>
                  <a:pt x="1426904" y="4786634"/>
                </a:lnTo>
                <a:lnTo>
                  <a:pt x="1397086" y="4746661"/>
                </a:lnTo>
                <a:lnTo>
                  <a:pt x="1366525" y="4707150"/>
                </a:lnTo>
                <a:lnTo>
                  <a:pt x="1335226" y="4668105"/>
                </a:lnTo>
                <a:lnTo>
                  <a:pt x="1303197" y="4629530"/>
                </a:lnTo>
                <a:lnTo>
                  <a:pt x="1270443" y="4591430"/>
                </a:lnTo>
                <a:lnTo>
                  <a:pt x="1238167" y="4552668"/>
                </a:lnTo>
                <a:lnTo>
                  <a:pt x="1206426" y="4513536"/>
                </a:lnTo>
                <a:lnTo>
                  <a:pt x="1175222" y="4474037"/>
                </a:lnTo>
                <a:lnTo>
                  <a:pt x="1144554" y="4434176"/>
                </a:lnTo>
                <a:lnTo>
                  <a:pt x="1114425" y="4393958"/>
                </a:lnTo>
                <a:lnTo>
                  <a:pt x="1084835" y="4353386"/>
                </a:lnTo>
                <a:lnTo>
                  <a:pt x="1055785" y="4312465"/>
                </a:lnTo>
                <a:lnTo>
                  <a:pt x="1027276" y="4271199"/>
                </a:lnTo>
                <a:lnTo>
                  <a:pt x="999308" y="4229593"/>
                </a:lnTo>
                <a:lnTo>
                  <a:pt x="971883" y="4187651"/>
                </a:lnTo>
                <a:lnTo>
                  <a:pt x="945002" y="4145377"/>
                </a:lnTo>
                <a:lnTo>
                  <a:pt x="918665" y="4102776"/>
                </a:lnTo>
                <a:lnTo>
                  <a:pt x="892874" y="4059852"/>
                </a:lnTo>
                <a:lnTo>
                  <a:pt x="867629" y="4016609"/>
                </a:lnTo>
                <a:lnTo>
                  <a:pt x="842931" y="3973052"/>
                </a:lnTo>
                <a:lnTo>
                  <a:pt x="818782" y="3929185"/>
                </a:lnTo>
                <a:lnTo>
                  <a:pt x="795181" y="3885013"/>
                </a:lnTo>
                <a:lnTo>
                  <a:pt x="772130" y="3840539"/>
                </a:lnTo>
                <a:lnTo>
                  <a:pt x="749631" y="3795768"/>
                </a:lnTo>
                <a:lnTo>
                  <a:pt x="727683" y="3750704"/>
                </a:lnTo>
                <a:lnTo>
                  <a:pt x="706288" y="3705352"/>
                </a:lnTo>
                <a:lnTo>
                  <a:pt x="685446" y="3659717"/>
                </a:lnTo>
                <a:lnTo>
                  <a:pt x="665159" y="3613801"/>
                </a:lnTo>
                <a:lnTo>
                  <a:pt x="645427" y="3567611"/>
                </a:lnTo>
                <a:lnTo>
                  <a:pt x="626252" y="3521149"/>
                </a:lnTo>
                <a:lnTo>
                  <a:pt x="607634" y="3474421"/>
                </a:lnTo>
                <a:lnTo>
                  <a:pt x="589574" y="3427430"/>
                </a:lnTo>
                <a:lnTo>
                  <a:pt x="572073" y="3380182"/>
                </a:lnTo>
                <a:lnTo>
                  <a:pt x="538432" y="3285846"/>
                </a:lnTo>
                <a:lnTo>
                  <a:pt x="522678" y="3238818"/>
                </a:lnTo>
                <a:lnTo>
                  <a:pt x="507878" y="3191600"/>
                </a:lnTo>
                <a:lnTo>
                  <a:pt x="494038" y="3144198"/>
                </a:lnTo>
                <a:lnTo>
                  <a:pt x="481163" y="3096614"/>
                </a:lnTo>
                <a:lnTo>
                  <a:pt x="469261" y="3048853"/>
                </a:lnTo>
                <a:lnTo>
                  <a:pt x="458338" y="3000920"/>
                </a:lnTo>
                <a:lnTo>
                  <a:pt x="448400" y="2952818"/>
                </a:lnTo>
                <a:lnTo>
                  <a:pt x="439453" y="2904551"/>
                </a:lnTo>
                <a:lnTo>
                  <a:pt x="431504" y="2856123"/>
                </a:lnTo>
                <a:lnTo>
                  <a:pt x="424559" y="2807540"/>
                </a:lnTo>
                <a:lnTo>
                  <a:pt x="418625" y="2758804"/>
                </a:lnTo>
                <a:lnTo>
                  <a:pt x="413707" y="2709920"/>
                </a:lnTo>
                <a:lnTo>
                  <a:pt x="409812" y="2660892"/>
                </a:lnTo>
                <a:lnTo>
                  <a:pt x="406947" y="2611724"/>
                </a:lnTo>
                <a:lnTo>
                  <a:pt x="397894" y="2275956"/>
                </a:lnTo>
                <a:lnTo>
                  <a:pt x="367228" y="1646964"/>
                </a:lnTo>
                <a:lnTo>
                  <a:pt x="363386" y="1595354"/>
                </a:lnTo>
                <a:lnTo>
                  <a:pt x="358385" y="1544058"/>
                </a:lnTo>
                <a:lnTo>
                  <a:pt x="352253" y="1493073"/>
                </a:lnTo>
                <a:lnTo>
                  <a:pt x="345018" y="1442393"/>
                </a:lnTo>
                <a:lnTo>
                  <a:pt x="336708" y="1392015"/>
                </a:lnTo>
                <a:lnTo>
                  <a:pt x="327351" y="1341934"/>
                </a:lnTo>
                <a:lnTo>
                  <a:pt x="316975" y="1292146"/>
                </a:lnTo>
                <a:lnTo>
                  <a:pt x="305607" y="1242647"/>
                </a:lnTo>
                <a:lnTo>
                  <a:pt x="293276" y="1193431"/>
                </a:lnTo>
                <a:lnTo>
                  <a:pt x="280008" y="1144496"/>
                </a:lnTo>
                <a:lnTo>
                  <a:pt x="265833" y="1095836"/>
                </a:lnTo>
                <a:lnTo>
                  <a:pt x="250778" y="1047447"/>
                </a:lnTo>
                <a:lnTo>
                  <a:pt x="234870" y="999325"/>
                </a:lnTo>
                <a:lnTo>
                  <a:pt x="218138" y="951465"/>
                </a:lnTo>
                <a:lnTo>
                  <a:pt x="200609" y="903864"/>
                </a:lnTo>
                <a:lnTo>
                  <a:pt x="182312" y="856516"/>
                </a:lnTo>
                <a:lnTo>
                  <a:pt x="163274" y="809418"/>
                </a:lnTo>
                <a:lnTo>
                  <a:pt x="143523" y="762565"/>
                </a:lnTo>
                <a:lnTo>
                  <a:pt x="123087" y="715953"/>
                </a:lnTo>
                <a:lnTo>
                  <a:pt x="101993" y="669577"/>
                </a:lnTo>
                <a:lnTo>
                  <a:pt x="80270" y="623434"/>
                </a:lnTo>
                <a:lnTo>
                  <a:pt x="57945" y="577518"/>
                </a:lnTo>
                <a:lnTo>
                  <a:pt x="35047" y="531826"/>
                </a:lnTo>
                <a:lnTo>
                  <a:pt x="11418" y="487084"/>
                </a:lnTo>
                <a:lnTo>
                  <a:pt x="0" y="467479"/>
                </a:lnTo>
                <a:lnTo>
                  <a:pt x="0" y="0"/>
                </a:lnTo>
                <a:lnTo>
                  <a:pt x="52928" y="52304"/>
                </a:lnTo>
                <a:lnTo>
                  <a:pt x="83875" y="88203"/>
                </a:lnTo>
                <a:lnTo>
                  <a:pt x="112529" y="125695"/>
                </a:lnTo>
                <a:lnTo>
                  <a:pt x="142865" y="166940"/>
                </a:lnTo>
                <a:lnTo>
                  <a:pt x="172185" y="208251"/>
                </a:lnTo>
                <a:lnTo>
                  <a:pt x="200322" y="250253"/>
                </a:lnTo>
                <a:lnTo>
                  <a:pt x="227115" y="293569"/>
                </a:lnTo>
                <a:lnTo>
                  <a:pt x="252399" y="338822"/>
                </a:lnTo>
                <a:lnTo>
                  <a:pt x="276548" y="383561"/>
                </a:lnTo>
                <a:lnTo>
                  <a:pt x="300217" y="428429"/>
                </a:lnTo>
                <a:lnTo>
                  <a:pt x="323383" y="473436"/>
                </a:lnTo>
                <a:lnTo>
                  <a:pt x="346022" y="518590"/>
                </a:lnTo>
                <a:lnTo>
                  <a:pt x="368108" y="563900"/>
                </a:lnTo>
                <a:lnTo>
                  <a:pt x="389618" y="609375"/>
                </a:lnTo>
                <a:lnTo>
                  <a:pt x="410527" y="655024"/>
                </a:lnTo>
                <a:lnTo>
                  <a:pt x="430812" y="700856"/>
                </a:lnTo>
                <a:lnTo>
                  <a:pt x="450446" y="746880"/>
                </a:lnTo>
                <a:lnTo>
                  <a:pt x="469407" y="793104"/>
                </a:lnTo>
                <a:lnTo>
                  <a:pt x="487670" y="839537"/>
                </a:lnTo>
                <a:lnTo>
                  <a:pt x="505211" y="886188"/>
                </a:lnTo>
                <a:lnTo>
                  <a:pt x="522005" y="933067"/>
                </a:lnTo>
                <a:lnTo>
                  <a:pt x="538027" y="980181"/>
                </a:lnTo>
                <a:lnTo>
                  <a:pt x="553254" y="1027541"/>
                </a:lnTo>
                <a:lnTo>
                  <a:pt x="567662" y="1075154"/>
                </a:lnTo>
                <a:lnTo>
                  <a:pt x="581225" y="1123029"/>
                </a:lnTo>
                <a:lnTo>
                  <a:pt x="593920" y="1171175"/>
                </a:lnTo>
                <a:lnTo>
                  <a:pt x="605721" y="1219602"/>
                </a:lnTo>
                <a:lnTo>
                  <a:pt x="616606" y="1268318"/>
                </a:lnTo>
                <a:lnTo>
                  <a:pt x="626549" y="1317332"/>
                </a:lnTo>
                <a:lnTo>
                  <a:pt x="635527" y="1366652"/>
                </a:lnTo>
                <a:lnTo>
                  <a:pt x="643514" y="1416289"/>
                </a:lnTo>
                <a:lnTo>
                  <a:pt x="650486" y="1466249"/>
                </a:lnTo>
                <a:lnTo>
                  <a:pt x="656420" y="1516543"/>
                </a:lnTo>
                <a:lnTo>
                  <a:pt x="661291" y="1567179"/>
                </a:lnTo>
                <a:lnTo>
                  <a:pt x="665074" y="1618166"/>
                </a:lnTo>
                <a:lnTo>
                  <a:pt x="682540" y="1924540"/>
                </a:lnTo>
                <a:lnTo>
                  <a:pt x="691892" y="2128702"/>
                </a:lnTo>
                <a:lnTo>
                  <a:pt x="695596" y="2231840"/>
                </a:lnTo>
                <a:lnTo>
                  <a:pt x="698267" y="2283903"/>
                </a:lnTo>
                <a:lnTo>
                  <a:pt x="700321" y="2336095"/>
                </a:lnTo>
                <a:lnTo>
                  <a:pt x="701862" y="2388395"/>
                </a:lnTo>
                <a:lnTo>
                  <a:pt x="703811" y="2493234"/>
                </a:lnTo>
                <a:lnTo>
                  <a:pt x="704936" y="2598245"/>
                </a:lnTo>
                <a:lnTo>
                  <a:pt x="705962" y="2649898"/>
                </a:lnTo>
                <a:lnTo>
                  <a:pt x="708593" y="2701490"/>
                </a:lnTo>
                <a:lnTo>
                  <a:pt x="712803" y="2752977"/>
                </a:lnTo>
                <a:lnTo>
                  <a:pt x="718566" y="2804314"/>
                </a:lnTo>
                <a:lnTo>
                  <a:pt x="725856" y="2855455"/>
                </a:lnTo>
                <a:lnTo>
                  <a:pt x="734646" y="2906357"/>
                </a:lnTo>
                <a:lnTo>
                  <a:pt x="744911" y="2956975"/>
                </a:lnTo>
                <a:lnTo>
                  <a:pt x="756624" y="3007263"/>
                </a:lnTo>
                <a:lnTo>
                  <a:pt x="769758" y="3057177"/>
                </a:lnTo>
                <a:lnTo>
                  <a:pt x="784289" y="3106672"/>
                </a:lnTo>
                <a:lnTo>
                  <a:pt x="800190" y="3155703"/>
                </a:lnTo>
                <a:lnTo>
                  <a:pt x="817434" y="3204226"/>
                </a:lnTo>
                <a:lnTo>
                  <a:pt x="835995" y="3252195"/>
                </a:lnTo>
                <a:lnTo>
                  <a:pt x="854188" y="3295474"/>
                </a:lnTo>
                <a:lnTo>
                  <a:pt x="872177" y="3340524"/>
                </a:lnTo>
                <a:lnTo>
                  <a:pt x="889294" y="3386907"/>
                </a:lnTo>
                <a:lnTo>
                  <a:pt x="904873" y="3434189"/>
                </a:lnTo>
                <a:lnTo>
                  <a:pt x="921272" y="3481739"/>
                </a:lnTo>
                <a:lnTo>
                  <a:pt x="938462" y="3528889"/>
                </a:lnTo>
                <a:lnTo>
                  <a:pt x="956441" y="3575633"/>
                </a:lnTo>
                <a:lnTo>
                  <a:pt x="975210" y="3621967"/>
                </a:lnTo>
                <a:lnTo>
                  <a:pt x="994766" y="3667887"/>
                </a:lnTo>
                <a:lnTo>
                  <a:pt x="1015110" y="3713389"/>
                </a:lnTo>
                <a:lnTo>
                  <a:pt x="1036239" y="3758468"/>
                </a:lnTo>
                <a:lnTo>
                  <a:pt x="1058154" y="3803119"/>
                </a:lnTo>
                <a:lnTo>
                  <a:pt x="1080853" y="3847338"/>
                </a:lnTo>
                <a:lnTo>
                  <a:pt x="1104335" y="3891121"/>
                </a:lnTo>
                <a:lnTo>
                  <a:pt x="1128600" y="3934464"/>
                </a:lnTo>
                <a:lnTo>
                  <a:pt x="1153646" y="3977362"/>
                </a:lnTo>
                <a:lnTo>
                  <a:pt x="1179472" y="4019810"/>
                </a:lnTo>
                <a:lnTo>
                  <a:pt x="1206078" y="4061804"/>
                </a:lnTo>
                <a:lnTo>
                  <a:pt x="1233463" y="4103340"/>
                </a:lnTo>
                <a:lnTo>
                  <a:pt x="1261626" y="4144413"/>
                </a:lnTo>
                <a:lnTo>
                  <a:pt x="1290565" y="4185020"/>
                </a:lnTo>
                <a:lnTo>
                  <a:pt x="1320281" y="4225154"/>
                </a:lnTo>
                <a:lnTo>
                  <a:pt x="1350771" y="4264813"/>
                </a:lnTo>
                <a:lnTo>
                  <a:pt x="1382035" y="4303992"/>
                </a:lnTo>
                <a:lnTo>
                  <a:pt x="1413807" y="4344452"/>
                </a:lnTo>
                <a:lnTo>
                  <a:pt x="1445530" y="4384948"/>
                </a:lnTo>
                <a:lnTo>
                  <a:pt x="1477156" y="4425517"/>
                </a:lnTo>
                <a:lnTo>
                  <a:pt x="1508636" y="4466196"/>
                </a:lnTo>
                <a:lnTo>
                  <a:pt x="1539922" y="4507020"/>
                </a:lnTo>
                <a:lnTo>
                  <a:pt x="1570965" y="4548027"/>
                </a:lnTo>
                <a:lnTo>
                  <a:pt x="1601716" y="4589252"/>
                </a:lnTo>
                <a:lnTo>
                  <a:pt x="1632128" y="4630733"/>
                </a:lnTo>
                <a:lnTo>
                  <a:pt x="1662150" y="4672505"/>
                </a:lnTo>
                <a:lnTo>
                  <a:pt x="1691736" y="4714605"/>
                </a:lnTo>
                <a:lnTo>
                  <a:pt x="1720835" y="4757069"/>
                </a:lnTo>
                <a:lnTo>
                  <a:pt x="1749400" y="4799935"/>
                </a:lnTo>
                <a:lnTo>
                  <a:pt x="1777383" y="4843237"/>
                </a:lnTo>
                <a:lnTo>
                  <a:pt x="1804733" y="4887014"/>
                </a:lnTo>
                <a:lnTo>
                  <a:pt x="1831404" y="4931301"/>
                </a:lnTo>
                <a:lnTo>
                  <a:pt x="1857345" y="4976135"/>
                </a:lnTo>
                <a:lnTo>
                  <a:pt x="1882509" y="5021551"/>
                </a:lnTo>
                <a:lnTo>
                  <a:pt x="1906463" y="5065762"/>
                </a:lnTo>
                <a:lnTo>
                  <a:pt x="1929067" y="5110500"/>
                </a:lnTo>
                <a:lnTo>
                  <a:pt x="1950146" y="5155794"/>
                </a:lnTo>
                <a:lnTo>
                  <a:pt x="1969525" y="5201669"/>
                </a:lnTo>
                <a:lnTo>
                  <a:pt x="1987027" y="5248151"/>
                </a:lnTo>
                <a:lnTo>
                  <a:pt x="2002477" y="5295266"/>
                </a:lnTo>
                <a:lnTo>
                  <a:pt x="2015699" y="5343041"/>
                </a:lnTo>
                <a:lnTo>
                  <a:pt x="2026518" y="5391503"/>
                </a:lnTo>
                <a:lnTo>
                  <a:pt x="2034758" y="5440676"/>
                </a:lnTo>
                <a:lnTo>
                  <a:pt x="2040244" y="5490589"/>
                </a:lnTo>
                <a:lnTo>
                  <a:pt x="2042798" y="5541266"/>
                </a:lnTo>
                <a:lnTo>
                  <a:pt x="2042247" y="5592734"/>
                </a:lnTo>
                <a:lnTo>
                  <a:pt x="2038710" y="5640398"/>
                </a:lnTo>
                <a:lnTo>
                  <a:pt x="2032642" y="5688165"/>
                </a:lnTo>
                <a:lnTo>
                  <a:pt x="2023955" y="5735851"/>
                </a:lnTo>
                <a:lnTo>
                  <a:pt x="2021339" y="5746735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6474" y="6674551"/>
            <a:ext cx="232410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999"/>
              </a:lnSpc>
              <a:spcBef>
                <a:spcPts val="100"/>
              </a:spcBef>
            </a:pPr>
            <a:r>
              <a:rPr sz="2600" spc="6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90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200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220" dirty="0">
                <a:solidFill>
                  <a:srgbClr val="3C3333"/>
                </a:solidFill>
                <a:latin typeface="Tahoma"/>
                <a:cs typeface="Tahoma"/>
              </a:rPr>
              <a:t>w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200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45" dirty="0">
                <a:solidFill>
                  <a:srgbClr val="3C3333"/>
                </a:solidFill>
                <a:latin typeface="Tahoma"/>
                <a:cs typeface="Tahoma"/>
              </a:rPr>
              <a:t>,  </a:t>
            </a:r>
            <a:r>
              <a:rPr sz="2600" spc="5" dirty="0">
                <a:solidFill>
                  <a:srgbClr val="3C3333"/>
                </a:solidFill>
                <a:latin typeface="Tahoma"/>
                <a:cs typeface="Tahoma"/>
              </a:rPr>
              <a:t>Google 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Slides, 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3C3333"/>
                </a:solidFill>
                <a:latin typeface="Tahoma"/>
                <a:cs typeface="Tahoma"/>
              </a:rPr>
              <a:t>and</a:t>
            </a:r>
            <a:r>
              <a:rPr sz="2600" spc="-18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3C3333"/>
                </a:solidFill>
                <a:latin typeface="Tahoma"/>
                <a:cs typeface="Tahoma"/>
              </a:rPr>
              <a:t>Canva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5264" y="6674551"/>
            <a:ext cx="224726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999"/>
              </a:lnSpc>
              <a:spcBef>
                <a:spcPts val="100"/>
              </a:spcBef>
            </a:pPr>
            <a:r>
              <a:rPr sz="2600" spc="135" dirty="0">
                <a:solidFill>
                  <a:srgbClr val="3C3333"/>
                </a:solidFill>
                <a:latin typeface="Tahoma"/>
                <a:cs typeface="Tahoma"/>
              </a:rPr>
              <a:t>100</a:t>
            </a:r>
            <a:r>
              <a:rPr sz="2600" spc="-155" dirty="0">
                <a:solidFill>
                  <a:srgbClr val="3C3333"/>
                </a:solidFill>
                <a:latin typeface="Tahoma"/>
                <a:cs typeface="Tahoma"/>
              </a:rPr>
              <a:t>%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85" dirty="0">
                <a:solidFill>
                  <a:srgbClr val="3C3333"/>
                </a:solidFill>
                <a:latin typeface="Tahoma"/>
                <a:cs typeface="Tahoma"/>
              </a:rPr>
              <a:t>r  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personal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or </a:t>
            </a:r>
            <a:r>
              <a:rPr sz="2600" spc="-5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c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omm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c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45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9427" y="6674551"/>
            <a:ext cx="244729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999"/>
              </a:lnSpc>
              <a:spcBef>
                <a:spcPts val="100"/>
              </a:spcBef>
            </a:pPr>
            <a:r>
              <a:rPr sz="2600" spc="140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d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y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245" dirty="0">
                <a:solidFill>
                  <a:srgbClr val="3C3333"/>
                </a:solidFill>
                <a:latin typeface="Tahoma"/>
                <a:cs typeface="Tahoma"/>
              </a:rPr>
              <a:t>,  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p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f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ss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na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-240" dirty="0">
                <a:solidFill>
                  <a:srgbClr val="3C3333"/>
                </a:solidFill>
                <a:latin typeface="Tahoma"/>
                <a:cs typeface="Tahoma"/>
              </a:rPr>
              <a:t>,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an</a:t>
            </a:r>
            <a:r>
              <a:rPr sz="2600" spc="20" dirty="0">
                <a:solidFill>
                  <a:srgbClr val="3C3333"/>
                </a:solidFill>
                <a:latin typeface="Tahoma"/>
                <a:cs typeface="Tahoma"/>
              </a:rPr>
              <a:t>d  </a:t>
            </a:r>
            <a:r>
              <a:rPr sz="2600" spc="-5" dirty="0">
                <a:solidFill>
                  <a:srgbClr val="3C3333"/>
                </a:solidFill>
                <a:latin typeface="Tahoma"/>
                <a:cs typeface="Tahoma"/>
              </a:rPr>
              <a:t>customizable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61268" y="6674551"/>
            <a:ext cx="285115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999"/>
              </a:lnSpc>
              <a:spcBef>
                <a:spcPts val="100"/>
              </a:spcBef>
            </a:pPr>
            <a:r>
              <a:rPr sz="2600" spc="190" dirty="0">
                <a:solidFill>
                  <a:srgbClr val="3C3333"/>
                </a:solidFill>
                <a:latin typeface="Tahoma"/>
                <a:cs typeface="Tahoma"/>
              </a:rPr>
              <a:t>B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225" dirty="0">
                <a:solidFill>
                  <a:srgbClr val="3C3333"/>
                </a:solidFill>
                <a:latin typeface="Tahoma"/>
                <a:cs typeface="Tahoma"/>
              </a:rPr>
              <a:t>w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0" dirty="0">
                <a:solidFill>
                  <a:srgbClr val="3C3333"/>
                </a:solidFill>
                <a:latin typeface="Tahoma"/>
                <a:cs typeface="Tahoma"/>
              </a:rPr>
              <a:t>y</a:t>
            </a:r>
            <a:r>
              <a:rPr sz="2600" spc="-25" dirty="0">
                <a:solidFill>
                  <a:srgbClr val="3C3333"/>
                </a:solidFill>
                <a:latin typeface="Tahoma"/>
                <a:cs typeface="Tahoma"/>
              </a:rPr>
              <a:t>o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-90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d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-15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n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c</a:t>
            </a:r>
            <a:r>
              <a:rPr sz="2600" spc="-5" dirty="0">
                <a:solidFill>
                  <a:srgbClr val="3C3333"/>
                </a:solidFill>
                <a:latin typeface="Tahoma"/>
                <a:cs typeface="Tahoma"/>
              </a:rPr>
              <a:t>e  </a:t>
            </a:r>
            <a:r>
              <a:rPr sz="2600" spc="50" dirty="0">
                <a:solidFill>
                  <a:srgbClr val="3C3333"/>
                </a:solidFill>
                <a:latin typeface="Tahoma"/>
                <a:cs typeface="Tahoma"/>
              </a:rPr>
              <a:t>away </a:t>
            </a:r>
            <a:r>
              <a:rPr sz="2600" spc="25" dirty="0">
                <a:solidFill>
                  <a:srgbClr val="3C3333"/>
                </a:solidFill>
                <a:latin typeface="Tahoma"/>
                <a:cs typeface="Tahoma"/>
              </a:rPr>
              <a:t>with </a:t>
            </a:r>
            <a:r>
              <a:rPr sz="2600" spc="30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tt</a:t>
            </a:r>
            <a:r>
              <a:rPr sz="2600" spc="-95" dirty="0">
                <a:solidFill>
                  <a:srgbClr val="3C3333"/>
                </a:solidFill>
                <a:latin typeface="Tahoma"/>
                <a:cs typeface="Tahoma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ahoma"/>
                <a:cs typeface="Tahoma"/>
              </a:rPr>
              <a:t>c</a:t>
            </a:r>
            <a:r>
              <a:rPr sz="2600" spc="-60" dirty="0">
                <a:solidFill>
                  <a:srgbClr val="3C3333"/>
                </a:solidFill>
                <a:latin typeface="Tahoma"/>
                <a:cs typeface="Tahoma"/>
              </a:rPr>
              <a:t>t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10" dirty="0">
                <a:solidFill>
                  <a:srgbClr val="3C3333"/>
                </a:solidFill>
                <a:latin typeface="Tahoma"/>
                <a:cs typeface="Tahoma"/>
              </a:rPr>
              <a:t>v</a:t>
            </a:r>
            <a:r>
              <a:rPr sz="2600" spc="-10" dirty="0">
                <a:solidFill>
                  <a:srgbClr val="3C3333"/>
                </a:solidFill>
                <a:latin typeface="Tahoma"/>
                <a:cs typeface="Tahoma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Tahoma"/>
                <a:cs typeface="Tahoma"/>
              </a:rPr>
              <a:t> </a:t>
            </a:r>
            <a:r>
              <a:rPr sz="2600" spc="10" dirty="0">
                <a:solidFill>
                  <a:srgbClr val="3C3333"/>
                </a:solidFill>
                <a:latin typeface="Tahoma"/>
                <a:cs typeface="Tahoma"/>
              </a:rPr>
              <a:t>v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i</a:t>
            </a:r>
            <a:r>
              <a:rPr sz="2600" spc="70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r>
              <a:rPr sz="2600" spc="-40" dirty="0">
                <a:solidFill>
                  <a:srgbClr val="3C3333"/>
                </a:solidFill>
                <a:latin typeface="Tahoma"/>
                <a:cs typeface="Tahoma"/>
              </a:rPr>
              <a:t>u</a:t>
            </a:r>
            <a:r>
              <a:rPr sz="2600" spc="-20" dirty="0">
                <a:solidFill>
                  <a:srgbClr val="3C3333"/>
                </a:solidFill>
                <a:latin typeface="Tahoma"/>
                <a:cs typeface="Tahoma"/>
              </a:rPr>
              <a:t>a</a:t>
            </a:r>
            <a:r>
              <a:rPr sz="2600" spc="-50" dirty="0">
                <a:solidFill>
                  <a:srgbClr val="3C3333"/>
                </a:solidFill>
                <a:latin typeface="Tahoma"/>
                <a:cs typeface="Tahoma"/>
              </a:rPr>
              <a:t>l</a:t>
            </a:r>
            <a:r>
              <a:rPr sz="2600" spc="75" dirty="0">
                <a:solidFill>
                  <a:srgbClr val="3C3333"/>
                </a:solidFill>
                <a:latin typeface="Tahoma"/>
                <a:cs typeface="Tahoma"/>
              </a:rPr>
              <a:t>s</a:t>
            </a:r>
            <a:endParaRPr sz="2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6288" y="1471514"/>
            <a:ext cx="3771899" cy="8953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875959" y="2299278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80" h="559435">
                <a:moveTo>
                  <a:pt x="118868" y="559160"/>
                </a:moveTo>
                <a:lnTo>
                  <a:pt x="65334" y="548389"/>
                </a:lnTo>
                <a:lnTo>
                  <a:pt x="22570" y="516077"/>
                </a:lnTo>
                <a:lnTo>
                  <a:pt x="2296" y="467609"/>
                </a:lnTo>
                <a:lnTo>
                  <a:pt x="0" y="441118"/>
                </a:lnTo>
                <a:lnTo>
                  <a:pt x="2296" y="414706"/>
                </a:lnTo>
                <a:lnTo>
                  <a:pt x="14448" y="367454"/>
                </a:lnTo>
                <a:lnTo>
                  <a:pt x="33872" y="321217"/>
                </a:lnTo>
                <a:lnTo>
                  <a:pt x="59518" y="276510"/>
                </a:lnTo>
                <a:lnTo>
                  <a:pt x="90338" y="233846"/>
                </a:lnTo>
                <a:lnTo>
                  <a:pt x="125280" y="193742"/>
                </a:lnTo>
                <a:lnTo>
                  <a:pt x="163294" y="156710"/>
                </a:lnTo>
                <a:lnTo>
                  <a:pt x="203333" y="123266"/>
                </a:lnTo>
                <a:lnTo>
                  <a:pt x="244344" y="93924"/>
                </a:lnTo>
                <a:lnTo>
                  <a:pt x="285279" y="69199"/>
                </a:lnTo>
                <a:lnTo>
                  <a:pt x="310739" y="50997"/>
                </a:lnTo>
                <a:lnTo>
                  <a:pt x="337546" y="33825"/>
                </a:lnTo>
                <a:lnTo>
                  <a:pt x="365462" y="18712"/>
                </a:lnTo>
                <a:lnTo>
                  <a:pt x="394248" y="6687"/>
                </a:lnTo>
                <a:lnTo>
                  <a:pt x="443063" y="0"/>
                </a:lnTo>
                <a:lnTo>
                  <a:pt x="482068" y="13164"/>
                </a:lnTo>
                <a:lnTo>
                  <a:pt x="511032" y="41534"/>
                </a:lnTo>
                <a:lnTo>
                  <a:pt x="529717" y="80463"/>
                </a:lnTo>
                <a:lnTo>
                  <a:pt x="537891" y="125305"/>
                </a:lnTo>
                <a:lnTo>
                  <a:pt x="535317" y="171415"/>
                </a:lnTo>
                <a:lnTo>
                  <a:pt x="523831" y="218032"/>
                </a:lnTo>
                <a:lnTo>
                  <a:pt x="506070" y="263352"/>
                </a:lnTo>
                <a:lnTo>
                  <a:pt x="482754" y="306989"/>
                </a:lnTo>
                <a:lnTo>
                  <a:pt x="454602" y="348558"/>
                </a:lnTo>
                <a:lnTo>
                  <a:pt x="422336" y="387674"/>
                </a:lnTo>
                <a:lnTo>
                  <a:pt x="386673" y="423951"/>
                </a:lnTo>
                <a:lnTo>
                  <a:pt x="348334" y="457005"/>
                </a:lnTo>
                <a:lnTo>
                  <a:pt x="308039" y="486450"/>
                </a:lnTo>
                <a:lnTo>
                  <a:pt x="266507" y="511901"/>
                </a:lnTo>
                <a:lnTo>
                  <a:pt x="224459" y="532972"/>
                </a:lnTo>
                <a:lnTo>
                  <a:pt x="172614" y="552085"/>
                </a:lnTo>
                <a:lnTo>
                  <a:pt x="145939" y="557563"/>
                </a:lnTo>
                <a:lnTo>
                  <a:pt x="118868" y="55916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671758"/>
            <a:ext cx="97790" cy="366395"/>
          </a:xfrm>
          <a:custGeom>
            <a:avLst/>
            <a:gdLst/>
            <a:ahLst/>
            <a:cxnLst/>
            <a:rect l="l" t="t" r="r" b="b"/>
            <a:pathLst>
              <a:path w="97790" h="366394">
                <a:moveTo>
                  <a:pt x="0" y="365984"/>
                </a:moveTo>
                <a:lnTo>
                  <a:pt x="0" y="385"/>
                </a:lnTo>
                <a:lnTo>
                  <a:pt x="2786" y="0"/>
                </a:lnTo>
                <a:lnTo>
                  <a:pt x="41792" y="13035"/>
                </a:lnTo>
                <a:lnTo>
                  <a:pt x="70755" y="41275"/>
                </a:lnTo>
                <a:lnTo>
                  <a:pt x="89441" y="80146"/>
                </a:lnTo>
                <a:lnTo>
                  <a:pt x="97614" y="125071"/>
                </a:lnTo>
                <a:lnTo>
                  <a:pt x="95041" y="171474"/>
                </a:lnTo>
                <a:lnTo>
                  <a:pt x="83555" y="218091"/>
                </a:lnTo>
                <a:lnTo>
                  <a:pt x="65793" y="263411"/>
                </a:lnTo>
                <a:lnTo>
                  <a:pt x="42477" y="307048"/>
                </a:lnTo>
                <a:lnTo>
                  <a:pt x="14326" y="348617"/>
                </a:lnTo>
                <a:lnTo>
                  <a:pt x="0" y="365984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0480" y="1845362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4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7784" y="3695386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4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6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442" y="1938286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4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7" y="13780"/>
                </a:lnTo>
                <a:lnTo>
                  <a:pt x="423936" y="35811"/>
                </a:lnTo>
                <a:lnTo>
                  <a:pt x="437961" y="69479"/>
                </a:lnTo>
                <a:lnTo>
                  <a:pt x="441138" y="111370"/>
                </a:lnTo>
                <a:lnTo>
                  <a:pt x="431405" y="153623"/>
                </a:lnTo>
                <a:lnTo>
                  <a:pt x="411118" y="195285"/>
                </a:lnTo>
                <a:lnTo>
                  <a:pt x="382633" y="235404"/>
                </a:lnTo>
                <a:lnTo>
                  <a:pt x="348309" y="273026"/>
                </a:lnTo>
                <a:lnTo>
                  <a:pt x="310501" y="307200"/>
                </a:lnTo>
                <a:lnTo>
                  <a:pt x="271568" y="336973"/>
                </a:lnTo>
                <a:lnTo>
                  <a:pt x="233864" y="361392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0032" y="1747579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2988" y="15073"/>
                </a:lnTo>
                <a:lnTo>
                  <a:pt x="234833" y="0"/>
                </a:lnTo>
                <a:lnTo>
                  <a:pt x="286044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7516" y="1334492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1536" y="3014719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79">
                <a:moveTo>
                  <a:pt x="73213" y="322066"/>
                </a:moveTo>
                <a:lnTo>
                  <a:pt x="46058" y="317406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4039" y="3640158"/>
            <a:ext cx="353060" cy="321945"/>
          </a:xfrm>
          <a:custGeom>
            <a:avLst/>
            <a:gdLst/>
            <a:ahLst/>
            <a:cxnLst/>
            <a:rect l="l" t="t" r="r" b="b"/>
            <a:pathLst>
              <a:path w="353059" h="321945">
                <a:moveTo>
                  <a:pt x="73213" y="321749"/>
                </a:moveTo>
                <a:lnTo>
                  <a:pt x="46058" y="317090"/>
                </a:lnTo>
                <a:lnTo>
                  <a:pt x="23936" y="301525"/>
                </a:lnTo>
                <a:lnTo>
                  <a:pt x="8150" y="273422"/>
                </a:lnTo>
                <a:lnTo>
                  <a:pt x="0" y="231147"/>
                </a:lnTo>
                <a:lnTo>
                  <a:pt x="6771" y="186381"/>
                </a:lnTo>
                <a:lnTo>
                  <a:pt x="29436" y="142062"/>
                </a:lnTo>
                <a:lnTo>
                  <a:pt x="62401" y="100865"/>
                </a:lnTo>
                <a:lnTo>
                  <a:pt x="100069" y="65466"/>
                </a:lnTo>
                <a:lnTo>
                  <a:pt x="136845" y="38542"/>
                </a:lnTo>
                <a:lnTo>
                  <a:pt x="183107" y="14875"/>
                </a:lnTo>
                <a:lnTo>
                  <a:pt x="235150" y="0"/>
                </a:lnTo>
                <a:lnTo>
                  <a:pt x="286401" y="171"/>
                </a:lnTo>
                <a:lnTo>
                  <a:pt x="330287" y="21646"/>
                </a:lnTo>
                <a:lnTo>
                  <a:pt x="352487" y="63924"/>
                </a:lnTo>
                <a:lnTo>
                  <a:pt x="351194" y="90178"/>
                </a:lnTo>
                <a:lnTo>
                  <a:pt x="329442" y="142447"/>
                </a:lnTo>
                <a:lnTo>
                  <a:pt x="294949" y="186216"/>
                </a:lnTo>
                <a:lnTo>
                  <a:pt x="238955" y="238632"/>
                </a:lnTo>
                <a:lnTo>
                  <a:pt x="206148" y="263999"/>
                </a:lnTo>
                <a:lnTo>
                  <a:pt x="171869" y="286628"/>
                </a:lnTo>
                <a:lnTo>
                  <a:pt x="137419" y="304884"/>
                </a:lnTo>
                <a:lnTo>
                  <a:pt x="73213" y="3217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09266" y="1036291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3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88" y="3923689"/>
            <a:ext cx="1024890" cy="706755"/>
          </a:xfrm>
          <a:custGeom>
            <a:avLst/>
            <a:gdLst/>
            <a:ahLst/>
            <a:cxnLst/>
            <a:rect l="l" t="t" r="r" b="b"/>
            <a:pathLst>
              <a:path w="1024890" h="706754">
                <a:moveTo>
                  <a:pt x="435902" y="65049"/>
                </a:moveTo>
                <a:lnTo>
                  <a:pt x="425081" y="26365"/>
                </a:lnTo>
                <a:lnTo>
                  <a:pt x="393725" y="4038"/>
                </a:lnTo>
                <a:lnTo>
                  <a:pt x="373291" y="0"/>
                </a:lnTo>
                <a:lnTo>
                  <a:pt x="328828" y="1778"/>
                </a:lnTo>
                <a:lnTo>
                  <a:pt x="283006" y="12979"/>
                </a:lnTo>
                <a:lnTo>
                  <a:pt x="241795" y="29095"/>
                </a:lnTo>
                <a:lnTo>
                  <a:pt x="174028" y="73012"/>
                </a:lnTo>
                <a:lnTo>
                  <a:pt x="138899" y="104063"/>
                </a:lnTo>
                <a:lnTo>
                  <a:pt x="105829" y="138010"/>
                </a:lnTo>
                <a:lnTo>
                  <a:pt x="74942" y="174142"/>
                </a:lnTo>
                <a:lnTo>
                  <a:pt x="46367" y="211734"/>
                </a:lnTo>
                <a:lnTo>
                  <a:pt x="20193" y="250050"/>
                </a:lnTo>
                <a:lnTo>
                  <a:pt x="1485" y="291465"/>
                </a:lnTo>
                <a:lnTo>
                  <a:pt x="0" y="327418"/>
                </a:lnTo>
                <a:lnTo>
                  <a:pt x="13017" y="356933"/>
                </a:lnTo>
                <a:lnTo>
                  <a:pt x="37795" y="378968"/>
                </a:lnTo>
                <a:lnTo>
                  <a:pt x="71589" y="392544"/>
                </a:lnTo>
                <a:lnTo>
                  <a:pt x="111696" y="396646"/>
                </a:lnTo>
                <a:lnTo>
                  <a:pt x="155359" y="390271"/>
                </a:lnTo>
                <a:lnTo>
                  <a:pt x="200456" y="374586"/>
                </a:lnTo>
                <a:lnTo>
                  <a:pt x="243078" y="352755"/>
                </a:lnTo>
                <a:lnTo>
                  <a:pt x="282778" y="325450"/>
                </a:lnTo>
                <a:lnTo>
                  <a:pt x="319074" y="293344"/>
                </a:lnTo>
                <a:lnTo>
                  <a:pt x="351510" y="257124"/>
                </a:lnTo>
                <a:lnTo>
                  <a:pt x="379615" y="217449"/>
                </a:lnTo>
                <a:lnTo>
                  <a:pt x="402920" y="174993"/>
                </a:lnTo>
                <a:lnTo>
                  <a:pt x="420954" y="130441"/>
                </a:lnTo>
                <a:lnTo>
                  <a:pt x="433273" y="84467"/>
                </a:lnTo>
                <a:lnTo>
                  <a:pt x="435902" y="65049"/>
                </a:lnTo>
                <a:close/>
              </a:path>
              <a:path w="1024890" h="706754">
                <a:moveTo>
                  <a:pt x="1024813" y="448602"/>
                </a:moveTo>
                <a:lnTo>
                  <a:pt x="1008519" y="411391"/>
                </a:lnTo>
                <a:lnTo>
                  <a:pt x="958723" y="384492"/>
                </a:lnTo>
                <a:lnTo>
                  <a:pt x="907478" y="384365"/>
                </a:lnTo>
                <a:lnTo>
                  <a:pt x="855433" y="399440"/>
                </a:lnTo>
                <a:lnTo>
                  <a:pt x="809167" y="423227"/>
                </a:lnTo>
                <a:lnTo>
                  <a:pt x="772388" y="450151"/>
                </a:lnTo>
                <a:lnTo>
                  <a:pt x="734720" y="485546"/>
                </a:lnTo>
                <a:lnTo>
                  <a:pt x="701763" y="526745"/>
                </a:lnTo>
                <a:lnTo>
                  <a:pt x="679094" y="571055"/>
                </a:lnTo>
                <a:lnTo>
                  <a:pt x="672325" y="615823"/>
                </a:lnTo>
                <a:lnTo>
                  <a:pt x="680478" y="658101"/>
                </a:lnTo>
                <a:lnTo>
                  <a:pt x="696264" y="686206"/>
                </a:lnTo>
                <a:lnTo>
                  <a:pt x="718388" y="701763"/>
                </a:lnTo>
                <a:lnTo>
                  <a:pt x="745540" y="706424"/>
                </a:lnTo>
                <a:lnTo>
                  <a:pt x="776427" y="701814"/>
                </a:lnTo>
                <a:lnTo>
                  <a:pt x="844194" y="671309"/>
                </a:lnTo>
                <a:lnTo>
                  <a:pt x="878471" y="648677"/>
                </a:lnTo>
                <a:lnTo>
                  <a:pt x="911275" y="623316"/>
                </a:lnTo>
                <a:lnTo>
                  <a:pt x="941311" y="596836"/>
                </a:lnTo>
                <a:lnTo>
                  <a:pt x="987856" y="547116"/>
                </a:lnTo>
                <a:lnTo>
                  <a:pt x="1014945" y="501269"/>
                </a:lnTo>
                <a:lnTo>
                  <a:pt x="1024813" y="44860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5561" y="3046820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6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7561" y="1239667"/>
            <a:ext cx="481965" cy="393700"/>
          </a:xfrm>
          <a:custGeom>
            <a:avLst/>
            <a:gdLst/>
            <a:ahLst/>
            <a:cxnLst/>
            <a:rect l="l" t="t" r="r" b="b"/>
            <a:pathLst>
              <a:path w="481964" h="393700">
                <a:moveTo>
                  <a:pt x="124519" y="393206"/>
                </a:moveTo>
                <a:lnTo>
                  <a:pt x="84472" y="390090"/>
                </a:lnTo>
                <a:lnTo>
                  <a:pt x="16947" y="350416"/>
                </a:lnTo>
                <a:lnTo>
                  <a:pt x="0" y="287165"/>
                </a:lnTo>
                <a:lnTo>
                  <a:pt x="8156" y="258707"/>
                </a:lnTo>
                <a:lnTo>
                  <a:pt x="27044" y="225392"/>
                </a:lnTo>
                <a:lnTo>
                  <a:pt x="50921" y="194928"/>
                </a:lnTo>
                <a:lnTo>
                  <a:pt x="78123" y="166998"/>
                </a:lnTo>
                <a:lnTo>
                  <a:pt x="106989" y="141286"/>
                </a:lnTo>
                <a:lnTo>
                  <a:pt x="146335" y="102044"/>
                </a:lnTo>
                <a:lnTo>
                  <a:pt x="184176" y="70643"/>
                </a:lnTo>
                <a:lnTo>
                  <a:pt x="218057" y="47319"/>
                </a:lnTo>
                <a:lnTo>
                  <a:pt x="294057" y="12718"/>
                </a:lnTo>
                <a:lnTo>
                  <a:pt x="342355" y="1712"/>
                </a:lnTo>
                <a:lnTo>
                  <a:pt x="387649" y="0"/>
                </a:lnTo>
                <a:lnTo>
                  <a:pt x="427171" y="8283"/>
                </a:lnTo>
                <a:lnTo>
                  <a:pt x="458152" y="27266"/>
                </a:lnTo>
                <a:lnTo>
                  <a:pt x="477823" y="57654"/>
                </a:lnTo>
                <a:lnTo>
                  <a:pt x="481440" y="91181"/>
                </a:lnTo>
                <a:lnTo>
                  <a:pt x="474444" y="128825"/>
                </a:lnTo>
                <a:lnTo>
                  <a:pt x="460480" y="165520"/>
                </a:lnTo>
                <a:lnTo>
                  <a:pt x="415631" y="231661"/>
                </a:lnTo>
                <a:lnTo>
                  <a:pt x="381971" y="266330"/>
                </a:lnTo>
                <a:lnTo>
                  <a:pt x="343505" y="299054"/>
                </a:lnTo>
                <a:lnTo>
                  <a:pt x="301533" y="328680"/>
                </a:lnTo>
                <a:lnTo>
                  <a:pt x="257350" y="354059"/>
                </a:lnTo>
                <a:lnTo>
                  <a:pt x="212255" y="374041"/>
                </a:lnTo>
                <a:lnTo>
                  <a:pt x="167546" y="387473"/>
                </a:lnTo>
                <a:lnTo>
                  <a:pt x="124519" y="39320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401" y="2012775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5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1765992"/>
            <a:ext cx="14604" cy="107314"/>
          </a:xfrm>
          <a:custGeom>
            <a:avLst/>
            <a:gdLst/>
            <a:ahLst/>
            <a:cxnLst/>
            <a:rect l="l" t="t" r="r" b="b"/>
            <a:pathLst>
              <a:path w="14604" h="107314">
                <a:moveTo>
                  <a:pt x="0" y="106916"/>
                </a:moveTo>
                <a:lnTo>
                  <a:pt x="0" y="0"/>
                </a:lnTo>
                <a:lnTo>
                  <a:pt x="9355" y="16875"/>
                </a:lnTo>
                <a:lnTo>
                  <a:pt x="14417" y="50200"/>
                </a:lnTo>
                <a:lnTo>
                  <a:pt x="8215" y="88405"/>
                </a:lnTo>
                <a:lnTo>
                  <a:pt x="0" y="10691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8003" y="2499963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60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3254" y="2586660"/>
            <a:ext cx="467359" cy="382270"/>
          </a:xfrm>
          <a:custGeom>
            <a:avLst/>
            <a:gdLst/>
            <a:ahLst/>
            <a:cxnLst/>
            <a:rect l="l" t="t" r="r" b="b"/>
            <a:pathLst>
              <a:path w="467359" h="382269">
                <a:moveTo>
                  <a:pt x="122309" y="382097"/>
                </a:moveTo>
                <a:lnTo>
                  <a:pt x="73209" y="376027"/>
                </a:lnTo>
                <a:lnTo>
                  <a:pt x="37062" y="357943"/>
                </a:lnTo>
                <a:lnTo>
                  <a:pt x="1091" y="301125"/>
                </a:lnTo>
                <a:lnTo>
                  <a:pt x="0" y="270088"/>
                </a:lnTo>
                <a:lnTo>
                  <a:pt x="11182" y="232757"/>
                </a:lnTo>
                <a:lnTo>
                  <a:pt x="32936" y="194951"/>
                </a:lnTo>
                <a:lnTo>
                  <a:pt x="63407" y="157709"/>
                </a:lnTo>
                <a:lnTo>
                  <a:pt x="100741" y="122067"/>
                </a:lnTo>
                <a:lnTo>
                  <a:pt x="143085" y="89066"/>
                </a:lnTo>
                <a:lnTo>
                  <a:pt x="188584" y="59743"/>
                </a:lnTo>
                <a:lnTo>
                  <a:pt x="235386" y="35136"/>
                </a:lnTo>
                <a:lnTo>
                  <a:pt x="281637" y="16285"/>
                </a:lnTo>
                <a:lnTo>
                  <a:pt x="325483" y="4226"/>
                </a:lnTo>
                <a:lnTo>
                  <a:pt x="365069" y="0"/>
                </a:lnTo>
                <a:lnTo>
                  <a:pt x="398543" y="4643"/>
                </a:lnTo>
                <a:lnTo>
                  <a:pt x="447127" y="32478"/>
                </a:lnTo>
                <a:lnTo>
                  <a:pt x="461347" y="52100"/>
                </a:lnTo>
                <a:lnTo>
                  <a:pt x="467241" y="76965"/>
                </a:lnTo>
                <a:lnTo>
                  <a:pt x="465339" y="105973"/>
                </a:lnTo>
                <a:lnTo>
                  <a:pt x="440274" y="172026"/>
                </a:lnTo>
                <a:lnTo>
                  <a:pt x="418171" y="206876"/>
                </a:lnTo>
                <a:lnTo>
                  <a:pt x="390395" y="241476"/>
                </a:lnTo>
                <a:lnTo>
                  <a:pt x="357476" y="274729"/>
                </a:lnTo>
                <a:lnTo>
                  <a:pt x="319947" y="305536"/>
                </a:lnTo>
                <a:lnTo>
                  <a:pt x="278336" y="332800"/>
                </a:lnTo>
                <a:lnTo>
                  <a:pt x="233175" y="355422"/>
                </a:lnTo>
                <a:lnTo>
                  <a:pt x="184994" y="372304"/>
                </a:lnTo>
                <a:lnTo>
                  <a:pt x="122309" y="382097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3283" y="3078562"/>
            <a:ext cx="403860" cy="362585"/>
          </a:xfrm>
          <a:custGeom>
            <a:avLst/>
            <a:gdLst/>
            <a:ahLst/>
            <a:cxnLst/>
            <a:rect l="l" t="t" r="r" b="b"/>
            <a:pathLst>
              <a:path w="403859" h="362585">
                <a:moveTo>
                  <a:pt x="80631" y="362549"/>
                </a:moveTo>
                <a:lnTo>
                  <a:pt x="45012" y="354469"/>
                </a:lnTo>
                <a:lnTo>
                  <a:pt x="17136" y="332262"/>
                </a:lnTo>
                <a:lnTo>
                  <a:pt x="805" y="292645"/>
                </a:lnTo>
                <a:lnTo>
                  <a:pt x="0" y="269942"/>
                </a:lnTo>
                <a:lnTo>
                  <a:pt x="5134" y="248506"/>
                </a:lnTo>
                <a:lnTo>
                  <a:pt x="25302" y="208169"/>
                </a:lnTo>
                <a:lnTo>
                  <a:pt x="51641" y="165438"/>
                </a:lnTo>
                <a:lnTo>
                  <a:pt x="81147" y="125100"/>
                </a:lnTo>
                <a:lnTo>
                  <a:pt x="114315" y="88424"/>
                </a:lnTo>
                <a:lnTo>
                  <a:pt x="151635" y="56675"/>
                </a:lnTo>
                <a:lnTo>
                  <a:pt x="193601" y="31121"/>
                </a:lnTo>
                <a:lnTo>
                  <a:pt x="240707" y="13029"/>
                </a:lnTo>
                <a:lnTo>
                  <a:pt x="317678" y="0"/>
                </a:lnTo>
                <a:lnTo>
                  <a:pt x="359002" y="4027"/>
                </a:lnTo>
                <a:lnTo>
                  <a:pt x="390595" y="22328"/>
                </a:lnTo>
                <a:lnTo>
                  <a:pt x="403738" y="60336"/>
                </a:lnTo>
                <a:lnTo>
                  <a:pt x="403079" y="71080"/>
                </a:lnTo>
                <a:lnTo>
                  <a:pt x="368244" y="149681"/>
                </a:lnTo>
                <a:lnTo>
                  <a:pt x="342793" y="195028"/>
                </a:lnTo>
                <a:lnTo>
                  <a:pt x="314198" y="236996"/>
                </a:lnTo>
                <a:lnTo>
                  <a:pt x="281097" y="274811"/>
                </a:lnTo>
                <a:lnTo>
                  <a:pt x="242130" y="307698"/>
                </a:lnTo>
                <a:lnTo>
                  <a:pt x="195936" y="334883"/>
                </a:lnTo>
                <a:lnTo>
                  <a:pt x="159895" y="349470"/>
                </a:lnTo>
                <a:lnTo>
                  <a:pt x="120193" y="359787"/>
                </a:lnTo>
                <a:lnTo>
                  <a:pt x="80631" y="3625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655" y="3173334"/>
            <a:ext cx="410845" cy="374015"/>
          </a:xfrm>
          <a:custGeom>
            <a:avLst/>
            <a:gdLst/>
            <a:ahLst/>
            <a:cxnLst/>
            <a:rect l="l" t="t" r="r" b="b"/>
            <a:pathLst>
              <a:path w="410845" h="374014">
                <a:moveTo>
                  <a:pt x="96821" y="373583"/>
                </a:moveTo>
                <a:lnTo>
                  <a:pt x="32833" y="359961"/>
                </a:lnTo>
                <a:lnTo>
                  <a:pt x="522" y="312760"/>
                </a:lnTo>
                <a:lnTo>
                  <a:pt x="0" y="288070"/>
                </a:lnTo>
                <a:lnTo>
                  <a:pt x="6478" y="257782"/>
                </a:lnTo>
                <a:lnTo>
                  <a:pt x="41412" y="186313"/>
                </a:lnTo>
                <a:lnTo>
                  <a:pt x="70354" y="148078"/>
                </a:lnTo>
                <a:lnTo>
                  <a:pt x="107270" y="110143"/>
                </a:lnTo>
                <a:lnTo>
                  <a:pt x="152405" y="73980"/>
                </a:lnTo>
                <a:lnTo>
                  <a:pt x="206000" y="41065"/>
                </a:lnTo>
                <a:lnTo>
                  <a:pt x="268300" y="12870"/>
                </a:lnTo>
                <a:lnTo>
                  <a:pt x="319939" y="0"/>
                </a:lnTo>
                <a:lnTo>
                  <a:pt x="359831" y="3103"/>
                </a:lnTo>
                <a:lnTo>
                  <a:pt x="388123" y="18500"/>
                </a:lnTo>
                <a:lnTo>
                  <a:pt x="404963" y="42513"/>
                </a:lnTo>
                <a:lnTo>
                  <a:pt x="410499" y="71462"/>
                </a:lnTo>
                <a:lnTo>
                  <a:pt x="404879" y="101666"/>
                </a:lnTo>
                <a:lnTo>
                  <a:pt x="365681" y="166236"/>
                </a:lnTo>
                <a:lnTo>
                  <a:pt x="333924" y="205489"/>
                </a:lnTo>
                <a:lnTo>
                  <a:pt x="295595" y="245079"/>
                </a:lnTo>
                <a:lnTo>
                  <a:pt x="253306" y="282877"/>
                </a:lnTo>
                <a:lnTo>
                  <a:pt x="209671" y="316755"/>
                </a:lnTo>
                <a:lnTo>
                  <a:pt x="167302" y="344584"/>
                </a:lnTo>
                <a:lnTo>
                  <a:pt x="128815" y="364236"/>
                </a:lnTo>
                <a:lnTo>
                  <a:pt x="96821" y="37358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13220803" y="0"/>
            <a:ext cx="5067300" cy="3588385"/>
            <a:chOff x="13220803" y="0"/>
            <a:chExt cx="5067300" cy="3588385"/>
          </a:xfrm>
        </p:grpSpPr>
        <p:sp>
          <p:nvSpPr>
            <p:cNvPr id="29" name="object 29"/>
            <p:cNvSpPr/>
            <p:nvPr/>
          </p:nvSpPr>
          <p:spPr>
            <a:xfrm>
              <a:off x="15218285" y="0"/>
              <a:ext cx="3070225" cy="3588385"/>
            </a:xfrm>
            <a:custGeom>
              <a:avLst/>
              <a:gdLst/>
              <a:ahLst/>
              <a:cxnLst/>
              <a:rect l="l" t="t" r="r" b="b"/>
              <a:pathLst>
                <a:path w="3070225" h="3588385">
                  <a:moveTo>
                    <a:pt x="11948" y="545118"/>
                  </a:moveTo>
                  <a:lnTo>
                    <a:pt x="30896" y="0"/>
                  </a:lnTo>
                  <a:lnTo>
                    <a:pt x="3069713" y="0"/>
                  </a:lnTo>
                  <a:lnTo>
                    <a:pt x="3069713" y="3588150"/>
                  </a:lnTo>
                  <a:lnTo>
                    <a:pt x="2083961" y="3556383"/>
                  </a:lnTo>
                  <a:lnTo>
                    <a:pt x="715917" y="3482333"/>
                  </a:lnTo>
                  <a:lnTo>
                    <a:pt x="120113" y="3444065"/>
                  </a:lnTo>
                  <a:lnTo>
                    <a:pt x="92857" y="3316667"/>
                  </a:lnTo>
                  <a:lnTo>
                    <a:pt x="67981" y="3146903"/>
                  </a:lnTo>
                  <a:lnTo>
                    <a:pt x="43778" y="2897080"/>
                  </a:lnTo>
                  <a:lnTo>
                    <a:pt x="29357" y="2669468"/>
                  </a:lnTo>
                  <a:lnTo>
                    <a:pt x="13760" y="2310999"/>
                  </a:lnTo>
                  <a:lnTo>
                    <a:pt x="2600" y="1846112"/>
                  </a:lnTo>
                  <a:lnTo>
                    <a:pt x="0" y="1279676"/>
                  </a:lnTo>
                  <a:lnTo>
                    <a:pt x="10083" y="616559"/>
                  </a:lnTo>
                  <a:lnTo>
                    <a:pt x="11948" y="545118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220803" y="526948"/>
              <a:ext cx="4791710" cy="1125220"/>
            </a:xfrm>
            <a:custGeom>
              <a:avLst/>
              <a:gdLst/>
              <a:ahLst/>
              <a:cxnLst/>
              <a:rect l="l" t="t" r="r" b="b"/>
              <a:pathLst>
                <a:path w="4791709" h="1125220">
                  <a:moveTo>
                    <a:pt x="4688255" y="1124657"/>
                  </a:moveTo>
                  <a:lnTo>
                    <a:pt x="4649672" y="1117935"/>
                  </a:lnTo>
                  <a:lnTo>
                    <a:pt x="4615427" y="1096576"/>
                  </a:lnTo>
                  <a:lnTo>
                    <a:pt x="4615084" y="1094297"/>
                  </a:lnTo>
                  <a:lnTo>
                    <a:pt x="4603442" y="1083813"/>
                  </a:lnTo>
                  <a:lnTo>
                    <a:pt x="4581862" y="1062587"/>
                  </a:lnTo>
                  <a:lnTo>
                    <a:pt x="4571498" y="1051911"/>
                  </a:lnTo>
                  <a:lnTo>
                    <a:pt x="4534283" y="1016176"/>
                  </a:lnTo>
                  <a:lnTo>
                    <a:pt x="4493992" y="984329"/>
                  </a:lnTo>
                  <a:lnTo>
                    <a:pt x="4450985" y="956601"/>
                  </a:lnTo>
                  <a:lnTo>
                    <a:pt x="4405622" y="933223"/>
                  </a:lnTo>
                  <a:lnTo>
                    <a:pt x="4358263" y="914425"/>
                  </a:lnTo>
                  <a:lnTo>
                    <a:pt x="4309269" y="900440"/>
                  </a:lnTo>
                  <a:lnTo>
                    <a:pt x="4259000" y="891499"/>
                  </a:lnTo>
                  <a:lnTo>
                    <a:pt x="4158619" y="878933"/>
                  </a:lnTo>
                  <a:lnTo>
                    <a:pt x="4108238" y="873238"/>
                  </a:lnTo>
                  <a:lnTo>
                    <a:pt x="4058065" y="868183"/>
                  </a:lnTo>
                  <a:lnTo>
                    <a:pt x="4008351" y="863953"/>
                  </a:lnTo>
                  <a:lnTo>
                    <a:pt x="3954473" y="858486"/>
                  </a:lnTo>
                  <a:lnTo>
                    <a:pt x="3901052" y="849195"/>
                  </a:lnTo>
                  <a:lnTo>
                    <a:pt x="3848362" y="836168"/>
                  </a:lnTo>
                  <a:lnTo>
                    <a:pt x="3796673" y="819495"/>
                  </a:lnTo>
                  <a:lnTo>
                    <a:pt x="3746257" y="799263"/>
                  </a:lnTo>
                  <a:lnTo>
                    <a:pt x="3697387" y="775562"/>
                  </a:lnTo>
                  <a:lnTo>
                    <a:pt x="3515966" y="678038"/>
                  </a:lnTo>
                  <a:lnTo>
                    <a:pt x="3471013" y="653111"/>
                  </a:lnTo>
                  <a:lnTo>
                    <a:pt x="3426290" y="627567"/>
                  </a:lnTo>
                  <a:lnTo>
                    <a:pt x="3386772" y="602558"/>
                  </a:lnTo>
                  <a:lnTo>
                    <a:pt x="3348639" y="575156"/>
                  </a:lnTo>
                  <a:lnTo>
                    <a:pt x="3311954" y="545789"/>
                  </a:lnTo>
                  <a:lnTo>
                    <a:pt x="3276781" y="514882"/>
                  </a:lnTo>
                  <a:lnTo>
                    <a:pt x="3238440" y="482372"/>
                  </a:lnTo>
                  <a:lnTo>
                    <a:pt x="3197867" y="452099"/>
                  </a:lnTo>
                  <a:lnTo>
                    <a:pt x="3155315" y="424250"/>
                  </a:lnTo>
                  <a:lnTo>
                    <a:pt x="3111035" y="399010"/>
                  </a:lnTo>
                  <a:lnTo>
                    <a:pt x="3065278" y="376565"/>
                  </a:lnTo>
                  <a:lnTo>
                    <a:pt x="2929206" y="316827"/>
                  </a:lnTo>
                  <a:lnTo>
                    <a:pt x="2883698" y="296414"/>
                  </a:lnTo>
                  <a:lnTo>
                    <a:pt x="2793655" y="254857"/>
                  </a:lnTo>
                  <a:lnTo>
                    <a:pt x="2747808" y="237498"/>
                  </a:lnTo>
                  <a:lnTo>
                    <a:pt x="2701070" y="223411"/>
                  </a:lnTo>
                  <a:lnTo>
                    <a:pt x="2653600" y="212574"/>
                  </a:lnTo>
                  <a:lnTo>
                    <a:pt x="2605558" y="204962"/>
                  </a:lnTo>
                  <a:lnTo>
                    <a:pt x="2557103" y="200552"/>
                  </a:lnTo>
                  <a:lnTo>
                    <a:pt x="2508394" y="199319"/>
                  </a:lnTo>
                  <a:lnTo>
                    <a:pt x="2264264" y="203413"/>
                  </a:lnTo>
                  <a:lnTo>
                    <a:pt x="2215217" y="204757"/>
                  </a:lnTo>
                  <a:lnTo>
                    <a:pt x="2166091" y="206659"/>
                  </a:lnTo>
                  <a:lnTo>
                    <a:pt x="2116883" y="209283"/>
                  </a:lnTo>
                  <a:lnTo>
                    <a:pt x="2066071" y="213346"/>
                  </a:lnTo>
                  <a:lnTo>
                    <a:pt x="2015442" y="219114"/>
                  </a:lnTo>
                  <a:lnTo>
                    <a:pt x="1965038" y="226583"/>
                  </a:lnTo>
                  <a:lnTo>
                    <a:pt x="1914899" y="235745"/>
                  </a:lnTo>
                  <a:lnTo>
                    <a:pt x="1865066" y="246594"/>
                  </a:lnTo>
                  <a:lnTo>
                    <a:pt x="1815581" y="259125"/>
                  </a:lnTo>
                  <a:lnTo>
                    <a:pt x="1766484" y="273331"/>
                  </a:lnTo>
                  <a:lnTo>
                    <a:pt x="1717816" y="289206"/>
                  </a:lnTo>
                  <a:lnTo>
                    <a:pt x="1669619" y="306744"/>
                  </a:lnTo>
                  <a:lnTo>
                    <a:pt x="1621933" y="325939"/>
                  </a:lnTo>
                  <a:lnTo>
                    <a:pt x="1574799" y="346783"/>
                  </a:lnTo>
                  <a:lnTo>
                    <a:pt x="1527631" y="366745"/>
                  </a:lnTo>
                  <a:lnTo>
                    <a:pt x="1480335" y="386238"/>
                  </a:lnTo>
                  <a:lnTo>
                    <a:pt x="1432907" y="405266"/>
                  </a:lnTo>
                  <a:lnTo>
                    <a:pt x="1385345" y="423833"/>
                  </a:lnTo>
                  <a:lnTo>
                    <a:pt x="1337646" y="441943"/>
                  </a:lnTo>
                  <a:lnTo>
                    <a:pt x="1289808" y="459599"/>
                  </a:lnTo>
                  <a:lnTo>
                    <a:pt x="1241827" y="476805"/>
                  </a:lnTo>
                  <a:lnTo>
                    <a:pt x="1193700" y="493565"/>
                  </a:lnTo>
                  <a:lnTo>
                    <a:pt x="1145425" y="509884"/>
                  </a:lnTo>
                  <a:lnTo>
                    <a:pt x="1048419" y="541210"/>
                  </a:lnTo>
                  <a:lnTo>
                    <a:pt x="950787" y="570814"/>
                  </a:lnTo>
                  <a:lnTo>
                    <a:pt x="852504" y="598727"/>
                  </a:lnTo>
                  <a:lnTo>
                    <a:pt x="803112" y="612058"/>
                  </a:lnTo>
                  <a:lnTo>
                    <a:pt x="755137" y="623503"/>
                  </a:lnTo>
                  <a:lnTo>
                    <a:pt x="706934" y="631803"/>
                  </a:lnTo>
                  <a:lnTo>
                    <a:pt x="658539" y="637481"/>
                  </a:lnTo>
                  <a:lnTo>
                    <a:pt x="609991" y="641062"/>
                  </a:lnTo>
                  <a:lnTo>
                    <a:pt x="561329" y="643070"/>
                  </a:lnTo>
                  <a:lnTo>
                    <a:pt x="512590" y="644030"/>
                  </a:lnTo>
                  <a:lnTo>
                    <a:pt x="362597" y="644890"/>
                  </a:lnTo>
                  <a:lnTo>
                    <a:pt x="210458" y="645295"/>
                  </a:lnTo>
                  <a:lnTo>
                    <a:pt x="192860" y="646668"/>
                  </a:lnTo>
                  <a:lnTo>
                    <a:pt x="174996" y="649174"/>
                  </a:lnTo>
                  <a:lnTo>
                    <a:pt x="157326" y="652962"/>
                  </a:lnTo>
                  <a:lnTo>
                    <a:pt x="140306" y="658181"/>
                  </a:lnTo>
                  <a:lnTo>
                    <a:pt x="100379" y="664261"/>
                  </a:lnTo>
                  <a:lnTo>
                    <a:pt x="62466" y="654744"/>
                  </a:lnTo>
                  <a:lnTo>
                    <a:pt x="30427" y="632106"/>
                  </a:lnTo>
                  <a:lnTo>
                    <a:pt x="8124" y="598826"/>
                  </a:lnTo>
                  <a:lnTo>
                    <a:pt x="0" y="559079"/>
                  </a:lnTo>
                  <a:lnTo>
                    <a:pt x="7196" y="521179"/>
                  </a:lnTo>
                  <a:lnTo>
                    <a:pt x="27851" y="488682"/>
                  </a:lnTo>
                  <a:lnTo>
                    <a:pt x="60101" y="465148"/>
                  </a:lnTo>
                  <a:lnTo>
                    <a:pt x="101426" y="451938"/>
                  </a:lnTo>
                  <a:lnTo>
                    <a:pt x="145485" y="445309"/>
                  </a:lnTo>
                  <a:lnTo>
                    <a:pt x="250158" y="441471"/>
                  </a:lnTo>
                  <a:lnTo>
                    <a:pt x="302819" y="439990"/>
                  </a:lnTo>
                  <a:lnTo>
                    <a:pt x="355565" y="439078"/>
                  </a:lnTo>
                  <a:lnTo>
                    <a:pt x="408300" y="438944"/>
                  </a:lnTo>
                  <a:lnTo>
                    <a:pt x="460925" y="439799"/>
                  </a:lnTo>
                  <a:lnTo>
                    <a:pt x="511755" y="440010"/>
                  </a:lnTo>
                  <a:lnTo>
                    <a:pt x="562021" y="437956"/>
                  </a:lnTo>
                  <a:lnTo>
                    <a:pt x="611802" y="433794"/>
                  </a:lnTo>
                  <a:lnTo>
                    <a:pt x="661178" y="427679"/>
                  </a:lnTo>
                  <a:lnTo>
                    <a:pt x="710228" y="419768"/>
                  </a:lnTo>
                  <a:lnTo>
                    <a:pt x="759031" y="410215"/>
                  </a:lnTo>
                  <a:lnTo>
                    <a:pt x="807666" y="399178"/>
                  </a:lnTo>
                  <a:lnTo>
                    <a:pt x="856213" y="386811"/>
                  </a:lnTo>
                  <a:lnTo>
                    <a:pt x="904751" y="373271"/>
                  </a:lnTo>
                  <a:lnTo>
                    <a:pt x="953359" y="358713"/>
                  </a:lnTo>
                  <a:lnTo>
                    <a:pt x="1048917" y="326944"/>
                  </a:lnTo>
                  <a:lnTo>
                    <a:pt x="1144059" y="294060"/>
                  </a:lnTo>
                  <a:lnTo>
                    <a:pt x="1238795" y="260127"/>
                  </a:lnTo>
                  <a:lnTo>
                    <a:pt x="1333134" y="225210"/>
                  </a:lnTo>
                  <a:lnTo>
                    <a:pt x="1427088" y="189373"/>
                  </a:lnTo>
                  <a:lnTo>
                    <a:pt x="1567315" y="134034"/>
                  </a:lnTo>
                  <a:lnTo>
                    <a:pt x="1660345" y="96181"/>
                  </a:lnTo>
                  <a:lnTo>
                    <a:pt x="1690729" y="84399"/>
                  </a:lnTo>
                  <a:lnTo>
                    <a:pt x="1722501" y="74593"/>
                  </a:lnTo>
                  <a:lnTo>
                    <a:pt x="1786878" y="56166"/>
                  </a:lnTo>
                  <a:lnTo>
                    <a:pt x="1826438" y="40891"/>
                  </a:lnTo>
                  <a:lnTo>
                    <a:pt x="2067485" y="4622"/>
                  </a:lnTo>
                  <a:lnTo>
                    <a:pt x="2116611" y="6553"/>
                  </a:lnTo>
                  <a:lnTo>
                    <a:pt x="2424992" y="1070"/>
                  </a:lnTo>
                  <a:lnTo>
                    <a:pt x="2527250" y="90"/>
                  </a:lnTo>
                  <a:lnTo>
                    <a:pt x="2578400" y="0"/>
                  </a:lnTo>
                  <a:lnTo>
                    <a:pt x="2633889" y="3416"/>
                  </a:lnTo>
                  <a:lnTo>
                    <a:pt x="2688334" y="11017"/>
                  </a:lnTo>
                  <a:lnTo>
                    <a:pt x="2741750" y="22912"/>
                  </a:lnTo>
                  <a:lnTo>
                    <a:pt x="2794154" y="39210"/>
                  </a:lnTo>
                  <a:lnTo>
                    <a:pt x="2845563" y="60021"/>
                  </a:lnTo>
                  <a:lnTo>
                    <a:pt x="3189212" y="211084"/>
                  </a:lnTo>
                  <a:lnTo>
                    <a:pt x="3238617" y="236261"/>
                  </a:lnTo>
                  <a:lnTo>
                    <a:pt x="3285444" y="265071"/>
                  </a:lnTo>
                  <a:lnTo>
                    <a:pt x="3330357" y="296742"/>
                  </a:lnTo>
                  <a:lnTo>
                    <a:pt x="3374021" y="330502"/>
                  </a:lnTo>
                  <a:lnTo>
                    <a:pt x="3449857" y="392007"/>
                  </a:lnTo>
                  <a:lnTo>
                    <a:pt x="3484220" y="417537"/>
                  </a:lnTo>
                  <a:lnTo>
                    <a:pt x="3520097" y="441527"/>
                  </a:lnTo>
                  <a:lnTo>
                    <a:pt x="3602276" y="489400"/>
                  </a:lnTo>
                  <a:lnTo>
                    <a:pt x="3647763" y="514253"/>
                  </a:lnTo>
                  <a:lnTo>
                    <a:pt x="3739555" y="562718"/>
                  </a:lnTo>
                  <a:lnTo>
                    <a:pt x="3785369" y="587522"/>
                  </a:lnTo>
                  <a:lnTo>
                    <a:pt x="3830521" y="609778"/>
                  </a:lnTo>
                  <a:lnTo>
                    <a:pt x="3877548" y="628172"/>
                  </a:lnTo>
                  <a:lnTo>
                    <a:pt x="3926089" y="642534"/>
                  </a:lnTo>
                  <a:lnTo>
                    <a:pt x="3975784" y="652696"/>
                  </a:lnTo>
                  <a:lnTo>
                    <a:pt x="4026272" y="658487"/>
                  </a:lnTo>
                  <a:lnTo>
                    <a:pt x="4125253" y="667764"/>
                  </a:lnTo>
                  <a:lnTo>
                    <a:pt x="4174695" y="673154"/>
                  </a:lnTo>
                  <a:lnTo>
                    <a:pt x="4224033" y="679143"/>
                  </a:lnTo>
                  <a:lnTo>
                    <a:pt x="4273214" y="685802"/>
                  </a:lnTo>
                  <a:lnTo>
                    <a:pt x="4322184" y="693206"/>
                  </a:lnTo>
                  <a:lnTo>
                    <a:pt x="4370619" y="702711"/>
                  </a:lnTo>
                  <a:lnTo>
                    <a:pt x="4417207" y="715478"/>
                  </a:lnTo>
                  <a:lnTo>
                    <a:pt x="4462010" y="731361"/>
                  </a:lnTo>
                  <a:lnTo>
                    <a:pt x="4505089" y="750214"/>
                  </a:lnTo>
                  <a:lnTo>
                    <a:pt x="4546508" y="771890"/>
                  </a:lnTo>
                  <a:lnTo>
                    <a:pt x="4586327" y="796245"/>
                  </a:lnTo>
                  <a:lnTo>
                    <a:pt x="4624608" y="823132"/>
                  </a:lnTo>
                  <a:lnTo>
                    <a:pt x="4661414" y="852406"/>
                  </a:lnTo>
                  <a:lnTo>
                    <a:pt x="4696807" y="883920"/>
                  </a:lnTo>
                  <a:lnTo>
                    <a:pt x="4730848" y="917528"/>
                  </a:lnTo>
                  <a:lnTo>
                    <a:pt x="4763599" y="953086"/>
                  </a:lnTo>
                  <a:lnTo>
                    <a:pt x="4784950" y="986800"/>
                  </a:lnTo>
                  <a:lnTo>
                    <a:pt x="4791145" y="1024106"/>
                  </a:lnTo>
                  <a:lnTo>
                    <a:pt x="4782457" y="1061029"/>
                  </a:lnTo>
                  <a:lnTo>
                    <a:pt x="4759160" y="1093595"/>
                  </a:lnTo>
                  <a:lnTo>
                    <a:pt x="4726357" y="1116593"/>
                  </a:lnTo>
                  <a:lnTo>
                    <a:pt x="4688255" y="1124657"/>
                  </a:lnTo>
                  <a:close/>
                </a:path>
              </a:pathLst>
            </a:custGeom>
            <a:solidFill>
              <a:srgbClr val="DBAE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6540" y="3412878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D3B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14812" y="3412878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D3B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45316" y="3412878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D3B0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6621" y="4319434"/>
            <a:ext cx="1440180" cy="1013460"/>
          </a:xfrm>
          <a:custGeom>
            <a:avLst/>
            <a:gdLst/>
            <a:ahLst/>
            <a:cxnLst/>
            <a:rect l="l" t="t" r="r" b="b"/>
            <a:pathLst>
              <a:path w="1440179" h="1013460">
                <a:moveTo>
                  <a:pt x="1358920" y="1000471"/>
                </a:moveTo>
                <a:lnTo>
                  <a:pt x="1395106" y="961868"/>
                </a:lnTo>
                <a:lnTo>
                  <a:pt x="1420392" y="927659"/>
                </a:lnTo>
                <a:lnTo>
                  <a:pt x="1439963" y="888032"/>
                </a:lnTo>
                <a:lnTo>
                  <a:pt x="1438634" y="868361"/>
                </a:lnTo>
                <a:lnTo>
                  <a:pt x="1428161" y="850981"/>
                </a:lnTo>
                <a:lnTo>
                  <a:pt x="1409148" y="836096"/>
                </a:lnTo>
                <a:lnTo>
                  <a:pt x="1372079" y="813928"/>
                </a:lnTo>
                <a:lnTo>
                  <a:pt x="1298253" y="769112"/>
                </a:lnTo>
                <a:lnTo>
                  <a:pt x="1261184" y="746944"/>
                </a:lnTo>
                <a:lnTo>
                  <a:pt x="1241335" y="735476"/>
                </a:lnTo>
                <a:lnTo>
                  <a:pt x="1201100" y="713150"/>
                </a:lnTo>
                <a:lnTo>
                  <a:pt x="1181251" y="701681"/>
                </a:lnTo>
                <a:lnTo>
                  <a:pt x="1149551" y="682941"/>
                </a:lnTo>
                <a:lnTo>
                  <a:pt x="1052974" y="625206"/>
                </a:lnTo>
                <a:lnTo>
                  <a:pt x="1067776" y="607387"/>
                </a:lnTo>
                <a:lnTo>
                  <a:pt x="1084848" y="594667"/>
                </a:lnTo>
                <a:lnTo>
                  <a:pt x="1102554" y="584178"/>
                </a:lnTo>
                <a:lnTo>
                  <a:pt x="1119255" y="573050"/>
                </a:lnTo>
                <a:lnTo>
                  <a:pt x="1136078" y="560105"/>
                </a:lnTo>
                <a:lnTo>
                  <a:pt x="1153014" y="547354"/>
                </a:lnTo>
                <a:lnTo>
                  <a:pt x="1187162" y="522322"/>
                </a:lnTo>
                <a:lnTo>
                  <a:pt x="1198045" y="511414"/>
                </a:lnTo>
                <a:lnTo>
                  <a:pt x="1203338" y="499014"/>
                </a:lnTo>
                <a:lnTo>
                  <a:pt x="1204251" y="485605"/>
                </a:lnTo>
                <a:lnTo>
                  <a:pt x="1201995" y="471668"/>
                </a:lnTo>
                <a:lnTo>
                  <a:pt x="1165700" y="448875"/>
                </a:lnTo>
                <a:lnTo>
                  <a:pt x="1057408" y="439262"/>
                </a:lnTo>
                <a:lnTo>
                  <a:pt x="1021260" y="435716"/>
                </a:lnTo>
                <a:lnTo>
                  <a:pt x="968718" y="429827"/>
                </a:lnTo>
                <a:lnTo>
                  <a:pt x="863820" y="417348"/>
                </a:lnTo>
                <a:lnTo>
                  <a:pt x="811376" y="411626"/>
                </a:lnTo>
                <a:lnTo>
                  <a:pt x="764848" y="407137"/>
                </a:lnTo>
                <a:lnTo>
                  <a:pt x="718199" y="403015"/>
                </a:lnTo>
                <a:lnTo>
                  <a:pt x="671514" y="399212"/>
                </a:lnTo>
                <a:lnTo>
                  <a:pt x="595028" y="393612"/>
                </a:lnTo>
                <a:lnTo>
                  <a:pt x="535270" y="391149"/>
                </a:lnTo>
                <a:lnTo>
                  <a:pt x="505396" y="391327"/>
                </a:lnTo>
                <a:lnTo>
                  <a:pt x="458078" y="395321"/>
                </a:lnTo>
                <a:lnTo>
                  <a:pt x="411370" y="403417"/>
                </a:lnTo>
                <a:lnTo>
                  <a:pt x="386124" y="436092"/>
                </a:lnTo>
                <a:lnTo>
                  <a:pt x="394738" y="452348"/>
                </a:lnTo>
                <a:lnTo>
                  <a:pt x="404208" y="463987"/>
                </a:lnTo>
                <a:lnTo>
                  <a:pt x="414294" y="475155"/>
                </a:lnTo>
                <a:lnTo>
                  <a:pt x="435050" y="496964"/>
                </a:lnTo>
                <a:lnTo>
                  <a:pt x="467212" y="531868"/>
                </a:lnTo>
                <a:lnTo>
                  <a:pt x="531361" y="601812"/>
                </a:lnTo>
                <a:lnTo>
                  <a:pt x="563498" y="636709"/>
                </a:lnTo>
                <a:lnTo>
                  <a:pt x="595780" y="671460"/>
                </a:lnTo>
                <a:lnTo>
                  <a:pt x="628280" y="705993"/>
                </a:lnTo>
                <a:lnTo>
                  <a:pt x="661076" y="740236"/>
                </a:lnTo>
                <a:lnTo>
                  <a:pt x="698518" y="777557"/>
                </a:lnTo>
                <a:lnTo>
                  <a:pt x="736922" y="813983"/>
                </a:lnTo>
                <a:lnTo>
                  <a:pt x="775627" y="850159"/>
                </a:lnTo>
                <a:lnTo>
                  <a:pt x="813970" y="886732"/>
                </a:lnTo>
                <a:lnTo>
                  <a:pt x="815236" y="887974"/>
                </a:lnTo>
                <a:lnTo>
                  <a:pt x="965036" y="800541"/>
                </a:lnTo>
                <a:lnTo>
                  <a:pt x="972711" y="804276"/>
                </a:lnTo>
                <a:lnTo>
                  <a:pt x="1121104" y="884244"/>
                </a:lnTo>
                <a:lnTo>
                  <a:pt x="1163787" y="907724"/>
                </a:lnTo>
                <a:lnTo>
                  <a:pt x="1206362" y="931476"/>
                </a:lnTo>
                <a:lnTo>
                  <a:pt x="1250111" y="958041"/>
                </a:lnTo>
                <a:lnTo>
                  <a:pt x="1293047" y="986269"/>
                </a:lnTo>
                <a:lnTo>
                  <a:pt x="1321571" y="1003612"/>
                </a:lnTo>
                <a:lnTo>
                  <a:pt x="1341264" y="1008690"/>
                </a:lnTo>
                <a:lnTo>
                  <a:pt x="1358920" y="1000471"/>
                </a:lnTo>
                <a:close/>
              </a:path>
              <a:path w="1440179" h="1013460">
                <a:moveTo>
                  <a:pt x="943159" y="1012991"/>
                </a:moveTo>
                <a:lnTo>
                  <a:pt x="959550" y="1001523"/>
                </a:lnTo>
                <a:lnTo>
                  <a:pt x="969674" y="988551"/>
                </a:lnTo>
                <a:lnTo>
                  <a:pt x="974278" y="973378"/>
                </a:lnTo>
                <a:lnTo>
                  <a:pt x="974106" y="955309"/>
                </a:lnTo>
                <a:lnTo>
                  <a:pt x="972306" y="928050"/>
                </a:lnTo>
                <a:lnTo>
                  <a:pt x="971866" y="900704"/>
                </a:lnTo>
                <a:lnTo>
                  <a:pt x="971345" y="845987"/>
                </a:lnTo>
                <a:lnTo>
                  <a:pt x="967010" y="813250"/>
                </a:lnTo>
                <a:lnTo>
                  <a:pt x="965036" y="800541"/>
                </a:lnTo>
                <a:lnTo>
                  <a:pt x="815236" y="887974"/>
                </a:lnTo>
                <a:lnTo>
                  <a:pt x="841026" y="913265"/>
                </a:lnTo>
                <a:lnTo>
                  <a:pt x="867830" y="940130"/>
                </a:lnTo>
                <a:lnTo>
                  <a:pt x="894556" y="967116"/>
                </a:lnTo>
                <a:lnTo>
                  <a:pt x="921377" y="994009"/>
                </a:lnTo>
                <a:lnTo>
                  <a:pt x="926305" y="999205"/>
                </a:lnTo>
                <a:lnTo>
                  <a:pt x="931603" y="1003888"/>
                </a:lnTo>
                <a:lnTo>
                  <a:pt x="937233" y="1008377"/>
                </a:lnTo>
                <a:lnTo>
                  <a:pt x="943159" y="1012991"/>
                </a:lnTo>
                <a:close/>
              </a:path>
              <a:path w="1440179" h="1013460">
                <a:moveTo>
                  <a:pt x="181889" y="672261"/>
                </a:moveTo>
                <a:lnTo>
                  <a:pt x="243525" y="631333"/>
                </a:lnTo>
                <a:lnTo>
                  <a:pt x="260403" y="590976"/>
                </a:lnTo>
                <a:lnTo>
                  <a:pt x="255601" y="574099"/>
                </a:lnTo>
                <a:lnTo>
                  <a:pt x="246102" y="564012"/>
                </a:lnTo>
                <a:lnTo>
                  <a:pt x="232617" y="561229"/>
                </a:lnTo>
                <a:lnTo>
                  <a:pt x="215853" y="566265"/>
                </a:lnTo>
                <a:lnTo>
                  <a:pt x="197150" y="575596"/>
                </a:lnTo>
                <a:lnTo>
                  <a:pt x="141170" y="604704"/>
                </a:lnTo>
                <a:lnTo>
                  <a:pt x="141343" y="605000"/>
                </a:lnTo>
                <a:lnTo>
                  <a:pt x="141219" y="605468"/>
                </a:lnTo>
                <a:lnTo>
                  <a:pt x="101771" y="628889"/>
                </a:lnTo>
                <a:lnTo>
                  <a:pt x="70366" y="662577"/>
                </a:lnTo>
                <a:lnTo>
                  <a:pt x="66718" y="674357"/>
                </a:lnTo>
                <a:lnTo>
                  <a:pt x="67207" y="682707"/>
                </a:lnTo>
                <a:lnTo>
                  <a:pt x="76583" y="698770"/>
                </a:lnTo>
                <a:lnTo>
                  <a:pt x="81543" y="703058"/>
                </a:lnTo>
                <a:lnTo>
                  <a:pt x="91922" y="705655"/>
                </a:lnTo>
                <a:lnTo>
                  <a:pt x="102865" y="704505"/>
                </a:lnTo>
                <a:lnTo>
                  <a:pt x="113969" y="701404"/>
                </a:lnTo>
                <a:lnTo>
                  <a:pt x="148848" y="688599"/>
                </a:lnTo>
                <a:lnTo>
                  <a:pt x="181889" y="672261"/>
                </a:lnTo>
                <a:close/>
              </a:path>
              <a:path w="1440179" h="1013460">
                <a:moveTo>
                  <a:pt x="108497" y="624567"/>
                </a:moveTo>
                <a:lnTo>
                  <a:pt x="141219" y="605468"/>
                </a:lnTo>
                <a:lnTo>
                  <a:pt x="121190" y="616911"/>
                </a:lnTo>
                <a:lnTo>
                  <a:pt x="111334" y="622744"/>
                </a:lnTo>
                <a:lnTo>
                  <a:pt x="108497" y="624567"/>
                </a:lnTo>
                <a:close/>
              </a:path>
              <a:path w="1440179" h="1013460">
                <a:moveTo>
                  <a:pt x="405158" y="226379"/>
                </a:moveTo>
                <a:lnTo>
                  <a:pt x="409712" y="222922"/>
                </a:lnTo>
                <a:lnTo>
                  <a:pt x="413668" y="217104"/>
                </a:lnTo>
                <a:lnTo>
                  <a:pt x="416270" y="210366"/>
                </a:lnTo>
                <a:lnTo>
                  <a:pt x="416763" y="204154"/>
                </a:lnTo>
                <a:lnTo>
                  <a:pt x="413770" y="186079"/>
                </a:lnTo>
                <a:lnTo>
                  <a:pt x="398849" y="133391"/>
                </a:lnTo>
                <a:lnTo>
                  <a:pt x="367789" y="78223"/>
                </a:lnTo>
                <a:lnTo>
                  <a:pt x="333847" y="24738"/>
                </a:lnTo>
                <a:lnTo>
                  <a:pt x="296812" y="0"/>
                </a:lnTo>
                <a:lnTo>
                  <a:pt x="288364" y="10081"/>
                </a:lnTo>
                <a:lnTo>
                  <a:pt x="284388" y="20821"/>
                </a:lnTo>
                <a:lnTo>
                  <a:pt x="283951" y="32021"/>
                </a:lnTo>
                <a:lnTo>
                  <a:pt x="286119" y="43483"/>
                </a:lnTo>
                <a:lnTo>
                  <a:pt x="312210" y="102745"/>
                </a:lnTo>
                <a:lnTo>
                  <a:pt x="340112" y="155558"/>
                </a:lnTo>
                <a:lnTo>
                  <a:pt x="360398" y="191546"/>
                </a:lnTo>
                <a:lnTo>
                  <a:pt x="387343" y="223703"/>
                </a:lnTo>
                <a:lnTo>
                  <a:pt x="399491" y="228894"/>
                </a:lnTo>
                <a:lnTo>
                  <a:pt x="405158" y="226379"/>
                </a:lnTo>
                <a:close/>
              </a:path>
              <a:path w="1440179" h="1013460">
                <a:moveTo>
                  <a:pt x="170777" y="357626"/>
                </a:moveTo>
                <a:lnTo>
                  <a:pt x="181379" y="348274"/>
                </a:lnTo>
                <a:lnTo>
                  <a:pt x="185206" y="337832"/>
                </a:lnTo>
                <a:lnTo>
                  <a:pt x="184483" y="325068"/>
                </a:lnTo>
                <a:lnTo>
                  <a:pt x="158112" y="287271"/>
                </a:lnTo>
                <a:lnTo>
                  <a:pt x="116171" y="265662"/>
                </a:lnTo>
                <a:lnTo>
                  <a:pt x="60501" y="243270"/>
                </a:lnTo>
                <a:lnTo>
                  <a:pt x="32453" y="232346"/>
                </a:lnTo>
                <a:lnTo>
                  <a:pt x="26145" y="229689"/>
                </a:lnTo>
                <a:lnTo>
                  <a:pt x="18802" y="230013"/>
                </a:lnTo>
                <a:lnTo>
                  <a:pt x="10302" y="229031"/>
                </a:lnTo>
                <a:lnTo>
                  <a:pt x="2544" y="246875"/>
                </a:lnTo>
                <a:lnTo>
                  <a:pt x="43541" y="296837"/>
                </a:lnTo>
                <a:lnTo>
                  <a:pt x="105352" y="334291"/>
                </a:lnTo>
                <a:lnTo>
                  <a:pt x="147585" y="357134"/>
                </a:lnTo>
                <a:lnTo>
                  <a:pt x="159206" y="359780"/>
                </a:lnTo>
                <a:lnTo>
                  <a:pt x="170777" y="35762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57227" y="862445"/>
            <a:ext cx="697357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4990" marR="5080" indent="-542925">
              <a:lnSpc>
                <a:spcPct val="116700"/>
              </a:lnSpc>
              <a:spcBef>
                <a:spcPts val="95"/>
              </a:spcBef>
            </a:pPr>
            <a:r>
              <a:rPr sz="6000" spc="765" dirty="0"/>
              <a:t>HOW</a:t>
            </a:r>
            <a:r>
              <a:rPr sz="6000" spc="-204" dirty="0"/>
              <a:t> </a:t>
            </a:r>
            <a:r>
              <a:rPr sz="6000" spc="229" dirty="0"/>
              <a:t>TO</a:t>
            </a:r>
            <a:r>
              <a:rPr sz="6000" spc="-204" dirty="0"/>
              <a:t> </a:t>
            </a:r>
            <a:r>
              <a:rPr sz="6000" spc="400" dirty="0"/>
              <a:t>USE</a:t>
            </a:r>
            <a:r>
              <a:rPr sz="6000" spc="-200" dirty="0"/>
              <a:t> </a:t>
            </a:r>
            <a:r>
              <a:rPr sz="6000" spc="315" dirty="0"/>
              <a:t>THIS </a:t>
            </a:r>
            <a:r>
              <a:rPr sz="6000" spc="-1795" dirty="0"/>
              <a:t> </a:t>
            </a:r>
            <a:r>
              <a:rPr sz="6000" spc="335" dirty="0"/>
              <a:t>PRESENTATION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1659818" y="4911398"/>
            <a:ext cx="3672204" cy="396811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3000" b="1" spc="270" dirty="0">
                <a:solidFill>
                  <a:srgbClr val="3C3333"/>
                </a:solidFill>
                <a:latin typeface="Trebuchet MS"/>
                <a:cs typeface="Trebuchet MS"/>
              </a:rPr>
              <a:t>CANVA</a:t>
            </a:r>
            <a:endParaRPr sz="3000">
              <a:latin typeface="Trebuchet MS"/>
              <a:cs typeface="Trebuchet MS"/>
            </a:endParaRPr>
          </a:p>
          <a:p>
            <a:pPr marL="290830" marR="282575" indent="-635" algn="ctr">
              <a:lnSpc>
                <a:spcPct val="115399"/>
              </a:lnSpc>
              <a:spcBef>
                <a:spcPts val="780"/>
              </a:spcBef>
            </a:pP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s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15399"/>
              </a:lnSpc>
            </a:pP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r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0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o 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a  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account.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6098" y="4911398"/>
            <a:ext cx="4136390" cy="488251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3000" b="1" spc="210" dirty="0">
                <a:solidFill>
                  <a:srgbClr val="3C3333"/>
                </a:solidFill>
                <a:latin typeface="Trebuchet MS"/>
                <a:cs typeface="Trebuchet MS"/>
              </a:rPr>
              <a:t>POWERPOINT</a:t>
            </a:r>
            <a:endParaRPr sz="3000">
              <a:latin typeface="Trebuchet MS"/>
              <a:cs typeface="Trebuchet MS"/>
            </a:endParaRPr>
          </a:p>
          <a:p>
            <a:pPr marL="12700" marR="5080" algn="ctr">
              <a:lnSpc>
                <a:spcPct val="115399"/>
              </a:lnSpc>
              <a:spcBef>
                <a:spcPts val="780"/>
              </a:spcBef>
            </a:pPr>
            <a:r>
              <a:rPr sz="2600" spc="8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85" dirty="0">
                <a:solidFill>
                  <a:srgbClr val="3C3333"/>
                </a:solidFill>
                <a:latin typeface="Lucida Sans Unicode"/>
                <a:cs typeface="Lucida Sans Unicode"/>
              </a:rPr>
              <a:t>x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Lucida Sans Unicode"/>
                <a:cs typeface="Lucida Sans Unicode"/>
              </a:rPr>
              <a:t>m 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20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20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t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75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3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il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35" dirty="0">
                <a:solidFill>
                  <a:srgbClr val="3C3333"/>
                </a:solidFill>
                <a:latin typeface="Lucida Sans Unicode"/>
                <a:cs typeface="Lucida Sans Unicode"/>
              </a:rPr>
              <a:t>u 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d 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s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21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4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88233" y="4911398"/>
            <a:ext cx="3772535" cy="442531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3000" b="1" spc="145" dirty="0">
                <a:solidFill>
                  <a:srgbClr val="3C3333"/>
                </a:solidFill>
                <a:latin typeface="Trebuchet MS"/>
                <a:cs typeface="Trebuchet MS"/>
              </a:rPr>
              <a:t>GOOGLE</a:t>
            </a:r>
            <a:r>
              <a:rPr sz="3000" b="1" spc="-13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195" dirty="0">
                <a:solidFill>
                  <a:srgbClr val="3C3333"/>
                </a:solidFill>
                <a:latin typeface="Trebuchet MS"/>
                <a:cs typeface="Trebuchet MS"/>
              </a:rPr>
              <a:t>SLIDES</a:t>
            </a:r>
            <a:endParaRPr sz="3000">
              <a:latin typeface="Trebuchet MS"/>
              <a:cs typeface="Trebuchet MS"/>
            </a:endParaRPr>
          </a:p>
          <a:p>
            <a:pPr marL="12065" marR="5080" algn="ctr">
              <a:lnSpc>
                <a:spcPct val="115399"/>
              </a:lnSpc>
              <a:spcBef>
                <a:spcPts val="780"/>
              </a:spcBef>
            </a:pPr>
            <a:r>
              <a:rPr sz="2600" spc="8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85" dirty="0">
                <a:solidFill>
                  <a:srgbClr val="3C3333"/>
                </a:solidFill>
                <a:latin typeface="Lucida Sans Unicode"/>
                <a:cs typeface="Lucida Sans Unicode"/>
              </a:rPr>
              <a:t>x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Lucida Sans Unicode"/>
                <a:cs typeface="Lucida Sans Unicode"/>
              </a:rPr>
              <a:t>m 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oo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65" dirty="0">
                <a:solidFill>
                  <a:srgbClr val="3C3333"/>
                </a:solidFill>
                <a:latin typeface="Lucida Sans Unicode"/>
                <a:cs typeface="Lucida Sans Unicode"/>
              </a:rPr>
              <a:t>e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3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il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65" dirty="0">
                <a:solidFill>
                  <a:srgbClr val="3C3333"/>
                </a:solidFill>
                <a:latin typeface="Lucida Sans Unicode"/>
                <a:cs typeface="Lucida Sans Unicode"/>
              </a:rPr>
              <a:t>e 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0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se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d 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s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21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5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79293" y="4157417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7565" y="4157417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8069" y="4157417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27597" y="0"/>
            <a:ext cx="2060575" cy="2162810"/>
          </a:xfrm>
          <a:custGeom>
            <a:avLst/>
            <a:gdLst/>
            <a:ahLst/>
            <a:cxnLst/>
            <a:rect l="l" t="t" r="r" b="b"/>
            <a:pathLst>
              <a:path w="2060575" h="2162810">
                <a:moveTo>
                  <a:pt x="2060404" y="2162399"/>
                </a:moveTo>
                <a:lnTo>
                  <a:pt x="2010838" y="2155825"/>
                </a:lnTo>
                <a:lnTo>
                  <a:pt x="1970016" y="2147863"/>
                </a:lnTo>
                <a:lnTo>
                  <a:pt x="1930146" y="2137752"/>
                </a:lnTo>
                <a:lnTo>
                  <a:pt x="1891306" y="2125436"/>
                </a:lnTo>
                <a:lnTo>
                  <a:pt x="1853573" y="2110862"/>
                </a:lnTo>
                <a:lnTo>
                  <a:pt x="1817027" y="2093974"/>
                </a:lnTo>
                <a:lnTo>
                  <a:pt x="1781744" y="2074718"/>
                </a:lnTo>
                <a:lnTo>
                  <a:pt x="1747804" y="2053040"/>
                </a:lnTo>
                <a:lnTo>
                  <a:pt x="1715283" y="2028885"/>
                </a:lnTo>
                <a:lnTo>
                  <a:pt x="1684261" y="2002200"/>
                </a:lnTo>
                <a:lnTo>
                  <a:pt x="1629655" y="1950492"/>
                </a:lnTo>
                <a:lnTo>
                  <a:pt x="1599856" y="1921455"/>
                </a:lnTo>
                <a:lnTo>
                  <a:pt x="1568521" y="1890447"/>
                </a:lnTo>
                <a:lnTo>
                  <a:pt x="1535746" y="1857581"/>
                </a:lnTo>
                <a:lnTo>
                  <a:pt x="1501627" y="1822970"/>
                </a:lnTo>
                <a:lnTo>
                  <a:pt x="1466260" y="1786728"/>
                </a:lnTo>
                <a:lnTo>
                  <a:pt x="1429741" y="1748966"/>
                </a:lnTo>
                <a:lnTo>
                  <a:pt x="1392167" y="1709799"/>
                </a:lnTo>
                <a:lnTo>
                  <a:pt x="1353633" y="1669339"/>
                </a:lnTo>
                <a:lnTo>
                  <a:pt x="1314236" y="1627699"/>
                </a:lnTo>
                <a:lnTo>
                  <a:pt x="1274071" y="1584994"/>
                </a:lnTo>
                <a:lnTo>
                  <a:pt x="1233236" y="1541335"/>
                </a:lnTo>
                <a:lnTo>
                  <a:pt x="1191824" y="1496835"/>
                </a:lnTo>
                <a:lnTo>
                  <a:pt x="1149934" y="1451609"/>
                </a:lnTo>
                <a:lnTo>
                  <a:pt x="1107661" y="1405769"/>
                </a:lnTo>
                <a:lnTo>
                  <a:pt x="1065101" y="1359427"/>
                </a:lnTo>
                <a:lnTo>
                  <a:pt x="1022351" y="1312698"/>
                </a:lnTo>
                <a:lnTo>
                  <a:pt x="979505" y="1265694"/>
                </a:lnTo>
                <a:lnTo>
                  <a:pt x="936661" y="1218529"/>
                </a:lnTo>
                <a:lnTo>
                  <a:pt x="893915" y="1171315"/>
                </a:lnTo>
                <a:lnTo>
                  <a:pt x="851362" y="1124166"/>
                </a:lnTo>
                <a:lnTo>
                  <a:pt x="809099" y="1077194"/>
                </a:lnTo>
                <a:lnTo>
                  <a:pt x="767221" y="1030513"/>
                </a:lnTo>
                <a:lnTo>
                  <a:pt x="725826" y="984236"/>
                </a:lnTo>
                <a:lnTo>
                  <a:pt x="685008" y="938476"/>
                </a:lnTo>
                <a:lnTo>
                  <a:pt x="644865" y="893346"/>
                </a:lnTo>
                <a:lnTo>
                  <a:pt x="605492" y="848959"/>
                </a:lnTo>
                <a:lnTo>
                  <a:pt x="566985" y="805428"/>
                </a:lnTo>
                <a:lnTo>
                  <a:pt x="529440" y="762867"/>
                </a:lnTo>
                <a:lnTo>
                  <a:pt x="492954" y="721388"/>
                </a:lnTo>
                <a:lnTo>
                  <a:pt x="457622" y="681104"/>
                </a:lnTo>
                <a:lnTo>
                  <a:pt x="423541" y="642129"/>
                </a:lnTo>
                <a:lnTo>
                  <a:pt x="390807" y="604576"/>
                </a:lnTo>
                <a:lnTo>
                  <a:pt x="359515" y="568558"/>
                </a:lnTo>
                <a:lnTo>
                  <a:pt x="329763" y="534188"/>
                </a:lnTo>
                <a:lnTo>
                  <a:pt x="301645" y="501579"/>
                </a:lnTo>
                <a:lnTo>
                  <a:pt x="275259" y="470843"/>
                </a:lnTo>
                <a:lnTo>
                  <a:pt x="228064" y="415448"/>
                </a:lnTo>
                <a:lnTo>
                  <a:pt x="188946" y="368906"/>
                </a:lnTo>
                <a:lnTo>
                  <a:pt x="158675" y="332122"/>
                </a:lnTo>
                <a:lnTo>
                  <a:pt x="112902" y="271381"/>
                </a:lnTo>
                <a:lnTo>
                  <a:pt x="83275" y="224464"/>
                </a:lnTo>
                <a:lnTo>
                  <a:pt x="58024" y="177048"/>
                </a:lnTo>
                <a:lnTo>
                  <a:pt x="36960" y="129262"/>
                </a:lnTo>
                <a:lnTo>
                  <a:pt x="19893" y="81233"/>
                </a:lnTo>
                <a:lnTo>
                  <a:pt x="6631" y="33088"/>
                </a:lnTo>
                <a:lnTo>
                  <a:pt x="0" y="0"/>
                </a:lnTo>
                <a:lnTo>
                  <a:pt x="2060403" y="0"/>
                </a:lnTo>
                <a:lnTo>
                  <a:pt x="2060404" y="216239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6540" y="3412878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14812" y="3412878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45316" y="3412878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34370" y="5344262"/>
            <a:ext cx="36804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8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20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20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55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65" dirty="0">
                <a:solidFill>
                  <a:srgbClr val="3C3333"/>
                </a:solidFill>
                <a:latin typeface="Lucida Sans Unicode"/>
                <a:cs typeface="Lucida Sans Unicode"/>
              </a:rPr>
              <a:t>e 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se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20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20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endParaRPr sz="2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lo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53998" y="8417100"/>
            <a:ext cx="334010" cy="523240"/>
          </a:xfrm>
          <a:custGeom>
            <a:avLst/>
            <a:gdLst/>
            <a:ahLst/>
            <a:cxnLst/>
            <a:rect l="l" t="t" r="r" b="b"/>
            <a:pathLst>
              <a:path w="334009" h="523240">
                <a:moveTo>
                  <a:pt x="118868" y="523063"/>
                </a:moveTo>
                <a:lnTo>
                  <a:pt x="65334" y="512292"/>
                </a:lnTo>
                <a:lnTo>
                  <a:pt x="22570" y="479980"/>
                </a:lnTo>
                <a:lnTo>
                  <a:pt x="2296" y="431512"/>
                </a:lnTo>
                <a:lnTo>
                  <a:pt x="0" y="405021"/>
                </a:lnTo>
                <a:lnTo>
                  <a:pt x="2296" y="378609"/>
                </a:lnTo>
                <a:lnTo>
                  <a:pt x="14448" y="331357"/>
                </a:lnTo>
                <a:lnTo>
                  <a:pt x="33872" y="285120"/>
                </a:lnTo>
                <a:lnTo>
                  <a:pt x="59518" y="240412"/>
                </a:lnTo>
                <a:lnTo>
                  <a:pt x="90338" y="197749"/>
                </a:lnTo>
                <a:lnTo>
                  <a:pt x="125280" y="157644"/>
                </a:lnTo>
                <a:lnTo>
                  <a:pt x="163294" y="120613"/>
                </a:lnTo>
                <a:lnTo>
                  <a:pt x="203333" y="87169"/>
                </a:lnTo>
                <a:lnTo>
                  <a:pt x="244344" y="57827"/>
                </a:lnTo>
                <a:lnTo>
                  <a:pt x="285279" y="33102"/>
                </a:lnTo>
                <a:lnTo>
                  <a:pt x="310739" y="14900"/>
                </a:lnTo>
                <a:lnTo>
                  <a:pt x="334000" y="0"/>
                </a:lnTo>
                <a:lnTo>
                  <a:pt x="334000" y="431382"/>
                </a:lnTo>
                <a:lnTo>
                  <a:pt x="266507" y="475803"/>
                </a:lnTo>
                <a:lnTo>
                  <a:pt x="224459" y="496875"/>
                </a:lnTo>
                <a:lnTo>
                  <a:pt x="172614" y="515988"/>
                </a:lnTo>
                <a:lnTo>
                  <a:pt x="145939" y="521466"/>
                </a:lnTo>
                <a:lnTo>
                  <a:pt x="118868" y="52306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08520" y="7927088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55824" y="9777112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6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57483" y="8020012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3"/>
                </a:lnTo>
                <a:lnTo>
                  <a:pt x="36025" y="376718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50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2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7" y="13780"/>
                </a:lnTo>
                <a:lnTo>
                  <a:pt x="423936" y="35811"/>
                </a:lnTo>
                <a:lnTo>
                  <a:pt x="437961" y="69479"/>
                </a:lnTo>
                <a:lnTo>
                  <a:pt x="441138" y="111370"/>
                </a:lnTo>
                <a:lnTo>
                  <a:pt x="431405" y="153623"/>
                </a:lnTo>
                <a:lnTo>
                  <a:pt x="411118" y="195285"/>
                </a:lnTo>
                <a:lnTo>
                  <a:pt x="382633" y="235404"/>
                </a:lnTo>
                <a:lnTo>
                  <a:pt x="348309" y="273026"/>
                </a:lnTo>
                <a:lnTo>
                  <a:pt x="310501" y="307200"/>
                </a:lnTo>
                <a:lnTo>
                  <a:pt x="271568" y="336973"/>
                </a:lnTo>
                <a:lnTo>
                  <a:pt x="233864" y="361392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088072" y="7839454"/>
            <a:ext cx="200025" cy="312420"/>
          </a:xfrm>
          <a:custGeom>
            <a:avLst/>
            <a:gdLst/>
            <a:ahLst/>
            <a:cxnLst/>
            <a:rect l="l" t="t" r="r" b="b"/>
            <a:pathLst>
              <a:path w="200025" h="312420">
                <a:moveTo>
                  <a:pt x="73213" y="311917"/>
                </a:moveTo>
                <a:lnTo>
                  <a:pt x="46058" y="307258"/>
                </a:lnTo>
                <a:lnTo>
                  <a:pt x="23936" y="291693"/>
                </a:lnTo>
                <a:lnTo>
                  <a:pt x="8150" y="263590"/>
                </a:lnTo>
                <a:lnTo>
                  <a:pt x="0" y="221315"/>
                </a:lnTo>
                <a:lnTo>
                  <a:pt x="6771" y="176549"/>
                </a:lnTo>
                <a:lnTo>
                  <a:pt x="29437" y="132230"/>
                </a:lnTo>
                <a:lnTo>
                  <a:pt x="62401" y="91033"/>
                </a:lnTo>
                <a:lnTo>
                  <a:pt x="100069" y="55634"/>
                </a:lnTo>
                <a:lnTo>
                  <a:pt x="136845" y="28710"/>
                </a:lnTo>
                <a:lnTo>
                  <a:pt x="182988" y="4924"/>
                </a:lnTo>
                <a:lnTo>
                  <a:pt x="199926" y="0"/>
                </a:lnTo>
                <a:lnTo>
                  <a:pt x="199926" y="258274"/>
                </a:lnTo>
                <a:lnTo>
                  <a:pt x="171869" y="276795"/>
                </a:lnTo>
                <a:lnTo>
                  <a:pt x="137419" y="295052"/>
                </a:lnTo>
                <a:lnTo>
                  <a:pt x="104100" y="307304"/>
                </a:lnTo>
                <a:lnTo>
                  <a:pt x="73213" y="311917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76950" y="8727285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65556" y="7416217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99575" y="9173172"/>
            <a:ext cx="88423" cy="24533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6902079" y="9721884"/>
            <a:ext cx="353060" cy="321945"/>
          </a:xfrm>
          <a:custGeom>
            <a:avLst/>
            <a:gdLst/>
            <a:ahLst/>
            <a:cxnLst/>
            <a:rect l="l" t="t" r="r" b="b"/>
            <a:pathLst>
              <a:path w="353059" h="321945">
                <a:moveTo>
                  <a:pt x="73213" y="321749"/>
                </a:moveTo>
                <a:lnTo>
                  <a:pt x="46058" y="317090"/>
                </a:lnTo>
                <a:lnTo>
                  <a:pt x="23936" y="301525"/>
                </a:lnTo>
                <a:lnTo>
                  <a:pt x="8150" y="273422"/>
                </a:lnTo>
                <a:lnTo>
                  <a:pt x="0" y="231147"/>
                </a:lnTo>
                <a:lnTo>
                  <a:pt x="6771" y="186381"/>
                </a:lnTo>
                <a:lnTo>
                  <a:pt x="29436" y="142062"/>
                </a:lnTo>
                <a:lnTo>
                  <a:pt x="62401" y="100865"/>
                </a:lnTo>
                <a:lnTo>
                  <a:pt x="100069" y="65466"/>
                </a:lnTo>
                <a:lnTo>
                  <a:pt x="136845" y="38542"/>
                </a:lnTo>
                <a:lnTo>
                  <a:pt x="183107" y="14875"/>
                </a:lnTo>
                <a:lnTo>
                  <a:pt x="235150" y="0"/>
                </a:lnTo>
                <a:lnTo>
                  <a:pt x="286401" y="171"/>
                </a:lnTo>
                <a:lnTo>
                  <a:pt x="330287" y="21646"/>
                </a:lnTo>
                <a:lnTo>
                  <a:pt x="352487" y="63924"/>
                </a:lnTo>
                <a:lnTo>
                  <a:pt x="351194" y="90178"/>
                </a:lnTo>
                <a:lnTo>
                  <a:pt x="329442" y="142447"/>
                </a:lnTo>
                <a:lnTo>
                  <a:pt x="294949" y="186216"/>
                </a:lnTo>
                <a:lnTo>
                  <a:pt x="238955" y="238632"/>
                </a:lnTo>
                <a:lnTo>
                  <a:pt x="206148" y="263999"/>
                </a:lnTo>
                <a:lnTo>
                  <a:pt x="171869" y="286628"/>
                </a:lnTo>
                <a:lnTo>
                  <a:pt x="137419" y="304884"/>
                </a:lnTo>
                <a:lnTo>
                  <a:pt x="73213" y="3217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087306" y="7171328"/>
            <a:ext cx="201295" cy="343535"/>
          </a:xfrm>
          <a:custGeom>
            <a:avLst/>
            <a:gdLst/>
            <a:ahLst/>
            <a:cxnLst/>
            <a:rect l="l" t="t" r="r" b="b"/>
            <a:pathLst>
              <a:path w="201294" h="343534">
                <a:moveTo>
                  <a:pt x="111690" y="343342"/>
                </a:moveTo>
                <a:lnTo>
                  <a:pt x="71592" y="339239"/>
                </a:lnTo>
                <a:lnTo>
                  <a:pt x="37788" y="325664"/>
                </a:lnTo>
                <a:lnTo>
                  <a:pt x="13013" y="303621"/>
                </a:lnTo>
                <a:lnTo>
                  <a:pt x="0" y="274116"/>
                </a:lnTo>
                <a:lnTo>
                  <a:pt x="1482" y="238153"/>
                </a:lnTo>
                <a:lnTo>
                  <a:pt x="20194" y="196738"/>
                </a:lnTo>
                <a:lnTo>
                  <a:pt x="46361" y="158423"/>
                </a:lnTo>
                <a:lnTo>
                  <a:pt x="74945" y="120835"/>
                </a:lnTo>
                <a:lnTo>
                  <a:pt x="105828" y="84702"/>
                </a:lnTo>
                <a:lnTo>
                  <a:pt x="138893" y="50751"/>
                </a:lnTo>
                <a:lnTo>
                  <a:pt x="174024" y="19710"/>
                </a:lnTo>
                <a:lnTo>
                  <a:pt x="200692" y="0"/>
                </a:lnTo>
                <a:lnTo>
                  <a:pt x="200692" y="321156"/>
                </a:lnTo>
                <a:lnTo>
                  <a:pt x="155350" y="336968"/>
                </a:lnTo>
                <a:lnTo>
                  <a:pt x="111690" y="34334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142780" y="10005406"/>
            <a:ext cx="430530" cy="281940"/>
          </a:xfrm>
          <a:custGeom>
            <a:avLst/>
            <a:gdLst/>
            <a:ahLst/>
            <a:cxnLst/>
            <a:rect l="l" t="t" r="r" b="b"/>
            <a:pathLst>
              <a:path w="430530" h="281940">
                <a:moveTo>
                  <a:pt x="323657" y="281593"/>
                </a:moveTo>
                <a:lnTo>
                  <a:pt x="0" y="281593"/>
                </a:lnTo>
                <a:lnTo>
                  <a:pt x="14252" y="250048"/>
                </a:lnTo>
                <a:lnTo>
                  <a:pt x="40419" y="211733"/>
                </a:lnTo>
                <a:lnTo>
                  <a:pt x="69002" y="174145"/>
                </a:lnTo>
                <a:lnTo>
                  <a:pt x="99886" y="138012"/>
                </a:lnTo>
                <a:lnTo>
                  <a:pt x="132951" y="104061"/>
                </a:lnTo>
                <a:lnTo>
                  <a:pt x="168082" y="73020"/>
                </a:lnTo>
                <a:lnTo>
                  <a:pt x="205160" y="45617"/>
                </a:lnTo>
                <a:lnTo>
                  <a:pt x="277067" y="12988"/>
                </a:lnTo>
                <a:lnTo>
                  <a:pt x="322880" y="1781"/>
                </a:lnTo>
                <a:lnTo>
                  <a:pt x="367347" y="0"/>
                </a:lnTo>
                <a:lnTo>
                  <a:pt x="387778" y="4039"/>
                </a:lnTo>
                <a:lnTo>
                  <a:pt x="419139" y="26372"/>
                </a:lnTo>
                <a:lnTo>
                  <a:pt x="429962" y="65046"/>
                </a:lnTo>
                <a:lnTo>
                  <a:pt x="428999" y="74840"/>
                </a:lnTo>
                <a:lnTo>
                  <a:pt x="415011" y="130449"/>
                </a:lnTo>
                <a:lnTo>
                  <a:pt x="396970" y="174998"/>
                </a:lnTo>
                <a:lnTo>
                  <a:pt x="373667" y="217447"/>
                </a:lnTo>
                <a:lnTo>
                  <a:pt x="345566" y="257122"/>
                </a:lnTo>
                <a:lnTo>
                  <a:pt x="323657" y="28159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03601" y="9128545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6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65601" y="7321393"/>
            <a:ext cx="481965" cy="393700"/>
          </a:xfrm>
          <a:custGeom>
            <a:avLst/>
            <a:gdLst/>
            <a:ahLst/>
            <a:cxnLst/>
            <a:rect l="l" t="t" r="r" b="b"/>
            <a:pathLst>
              <a:path w="481965" h="393700">
                <a:moveTo>
                  <a:pt x="124519" y="393206"/>
                </a:moveTo>
                <a:lnTo>
                  <a:pt x="84472" y="390090"/>
                </a:lnTo>
                <a:lnTo>
                  <a:pt x="16947" y="350416"/>
                </a:lnTo>
                <a:lnTo>
                  <a:pt x="0" y="287165"/>
                </a:lnTo>
                <a:lnTo>
                  <a:pt x="8156" y="258707"/>
                </a:lnTo>
                <a:lnTo>
                  <a:pt x="27044" y="225392"/>
                </a:lnTo>
                <a:lnTo>
                  <a:pt x="50921" y="194928"/>
                </a:lnTo>
                <a:lnTo>
                  <a:pt x="78123" y="166998"/>
                </a:lnTo>
                <a:lnTo>
                  <a:pt x="106989" y="141286"/>
                </a:lnTo>
                <a:lnTo>
                  <a:pt x="146335" y="102044"/>
                </a:lnTo>
                <a:lnTo>
                  <a:pt x="184176" y="70643"/>
                </a:lnTo>
                <a:lnTo>
                  <a:pt x="218057" y="47319"/>
                </a:lnTo>
                <a:lnTo>
                  <a:pt x="294057" y="12718"/>
                </a:lnTo>
                <a:lnTo>
                  <a:pt x="342355" y="1712"/>
                </a:lnTo>
                <a:lnTo>
                  <a:pt x="387649" y="0"/>
                </a:lnTo>
                <a:lnTo>
                  <a:pt x="427171" y="8283"/>
                </a:lnTo>
                <a:lnTo>
                  <a:pt x="458152" y="27266"/>
                </a:lnTo>
                <a:lnTo>
                  <a:pt x="477823" y="57654"/>
                </a:lnTo>
                <a:lnTo>
                  <a:pt x="481440" y="91181"/>
                </a:lnTo>
                <a:lnTo>
                  <a:pt x="474444" y="128825"/>
                </a:lnTo>
                <a:lnTo>
                  <a:pt x="460480" y="165520"/>
                </a:lnTo>
                <a:lnTo>
                  <a:pt x="415631" y="231661"/>
                </a:lnTo>
                <a:lnTo>
                  <a:pt x="381971" y="266330"/>
                </a:lnTo>
                <a:lnTo>
                  <a:pt x="343505" y="299054"/>
                </a:lnTo>
                <a:lnTo>
                  <a:pt x="301533" y="328680"/>
                </a:lnTo>
                <a:lnTo>
                  <a:pt x="257350" y="354059"/>
                </a:lnTo>
                <a:lnTo>
                  <a:pt x="212255" y="374041"/>
                </a:lnTo>
                <a:lnTo>
                  <a:pt x="167546" y="387473"/>
                </a:lnTo>
                <a:lnTo>
                  <a:pt x="124519" y="39320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63441" y="8094500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5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684620" y="7802213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5" h="358775">
                <a:moveTo>
                  <a:pt x="99054" y="358243"/>
                </a:moveTo>
                <a:lnTo>
                  <a:pt x="48111" y="344653"/>
                </a:lnTo>
                <a:lnTo>
                  <a:pt x="13770" y="313983"/>
                </a:lnTo>
                <a:lnTo>
                  <a:pt x="0" y="269748"/>
                </a:lnTo>
                <a:lnTo>
                  <a:pt x="2069" y="243643"/>
                </a:lnTo>
                <a:lnTo>
                  <a:pt x="26597" y="185654"/>
                </a:lnTo>
                <a:lnTo>
                  <a:pt x="50048" y="154650"/>
                </a:lnTo>
                <a:lnTo>
                  <a:pt x="84405" y="116980"/>
                </a:lnTo>
                <a:lnTo>
                  <a:pt x="120951" y="81987"/>
                </a:lnTo>
                <a:lnTo>
                  <a:pt x="160254" y="51129"/>
                </a:lnTo>
                <a:lnTo>
                  <a:pt x="202883" y="25868"/>
                </a:lnTo>
                <a:lnTo>
                  <a:pt x="249403" y="7661"/>
                </a:lnTo>
                <a:lnTo>
                  <a:pt x="293259" y="0"/>
                </a:lnTo>
                <a:lnTo>
                  <a:pt x="331693" y="2746"/>
                </a:lnTo>
                <a:lnTo>
                  <a:pt x="363535" y="14795"/>
                </a:lnTo>
                <a:lnTo>
                  <a:pt x="387618" y="35041"/>
                </a:lnTo>
                <a:lnTo>
                  <a:pt x="402775" y="62380"/>
                </a:lnTo>
                <a:lnTo>
                  <a:pt x="407836" y="95704"/>
                </a:lnTo>
                <a:lnTo>
                  <a:pt x="401634" y="133910"/>
                </a:lnTo>
                <a:lnTo>
                  <a:pt x="383002" y="175890"/>
                </a:lnTo>
                <a:lnTo>
                  <a:pt x="350770" y="220541"/>
                </a:lnTo>
                <a:lnTo>
                  <a:pt x="311788" y="261373"/>
                </a:lnTo>
                <a:lnTo>
                  <a:pt x="272986" y="294419"/>
                </a:lnTo>
                <a:lnTo>
                  <a:pt x="234862" y="320119"/>
                </a:lnTo>
                <a:lnTo>
                  <a:pt x="197910" y="338912"/>
                </a:lnTo>
                <a:lnTo>
                  <a:pt x="129509" y="357534"/>
                </a:lnTo>
                <a:lnTo>
                  <a:pt x="99054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196043" y="8581688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44083" y="9735079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568"/>
                </a:moveTo>
                <a:lnTo>
                  <a:pt x="51688" y="386187"/>
                </a:lnTo>
                <a:lnTo>
                  <a:pt x="10178" y="344862"/>
                </a:lnTo>
                <a:lnTo>
                  <a:pt x="0" y="285532"/>
                </a:lnTo>
                <a:lnTo>
                  <a:pt x="12893" y="246261"/>
                </a:lnTo>
                <a:lnTo>
                  <a:pt x="39087" y="203503"/>
                </a:lnTo>
                <a:lnTo>
                  <a:pt x="72011" y="161880"/>
                </a:lnTo>
                <a:lnTo>
                  <a:pt x="105097" y="126015"/>
                </a:lnTo>
                <a:lnTo>
                  <a:pt x="177505" y="66532"/>
                </a:lnTo>
                <a:lnTo>
                  <a:pt x="228419" y="38612"/>
                </a:lnTo>
                <a:lnTo>
                  <a:pt x="280554" y="17638"/>
                </a:lnTo>
                <a:lnTo>
                  <a:pt x="329943" y="4478"/>
                </a:lnTo>
                <a:lnTo>
                  <a:pt x="372621" y="0"/>
                </a:lnTo>
                <a:lnTo>
                  <a:pt x="404623" y="5072"/>
                </a:lnTo>
                <a:lnTo>
                  <a:pt x="435878" y="32315"/>
                </a:lnTo>
                <a:lnTo>
                  <a:pt x="446859" y="73497"/>
                </a:lnTo>
                <a:lnTo>
                  <a:pt x="447562" y="121237"/>
                </a:lnTo>
                <a:lnTo>
                  <a:pt x="441128" y="164475"/>
                </a:lnTo>
                <a:lnTo>
                  <a:pt x="423869" y="206821"/>
                </a:lnTo>
                <a:lnTo>
                  <a:pt x="392094" y="251884"/>
                </a:lnTo>
                <a:lnTo>
                  <a:pt x="342113" y="303272"/>
                </a:lnTo>
                <a:lnTo>
                  <a:pt x="293838" y="342730"/>
                </a:lnTo>
                <a:lnTo>
                  <a:pt x="246359" y="371745"/>
                </a:lnTo>
                <a:lnTo>
                  <a:pt x="200555" y="391062"/>
                </a:lnTo>
                <a:lnTo>
                  <a:pt x="157307" y="401422"/>
                </a:lnTo>
                <a:lnTo>
                  <a:pt x="117493" y="40356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411294" y="8668386"/>
            <a:ext cx="467359" cy="382270"/>
          </a:xfrm>
          <a:custGeom>
            <a:avLst/>
            <a:gdLst/>
            <a:ahLst/>
            <a:cxnLst/>
            <a:rect l="l" t="t" r="r" b="b"/>
            <a:pathLst>
              <a:path w="467359" h="382270">
                <a:moveTo>
                  <a:pt x="122309" y="382097"/>
                </a:moveTo>
                <a:lnTo>
                  <a:pt x="73209" y="376027"/>
                </a:lnTo>
                <a:lnTo>
                  <a:pt x="37062" y="357943"/>
                </a:lnTo>
                <a:lnTo>
                  <a:pt x="1091" y="301125"/>
                </a:lnTo>
                <a:lnTo>
                  <a:pt x="0" y="270088"/>
                </a:lnTo>
                <a:lnTo>
                  <a:pt x="11182" y="232757"/>
                </a:lnTo>
                <a:lnTo>
                  <a:pt x="32936" y="194951"/>
                </a:lnTo>
                <a:lnTo>
                  <a:pt x="63407" y="157709"/>
                </a:lnTo>
                <a:lnTo>
                  <a:pt x="100741" y="122067"/>
                </a:lnTo>
                <a:lnTo>
                  <a:pt x="143085" y="89066"/>
                </a:lnTo>
                <a:lnTo>
                  <a:pt x="188584" y="59743"/>
                </a:lnTo>
                <a:lnTo>
                  <a:pt x="235386" y="35136"/>
                </a:lnTo>
                <a:lnTo>
                  <a:pt x="281637" y="16285"/>
                </a:lnTo>
                <a:lnTo>
                  <a:pt x="325483" y="4226"/>
                </a:lnTo>
                <a:lnTo>
                  <a:pt x="365069" y="0"/>
                </a:lnTo>
                <a:lnTo>
                  <a:pt x="398543" y="4643"/>
                </a:lnTo>
                <a:lnTo>
                  <a:pt x="447127" y="32478"/>
                </a:lnTo>
                <a:lnTo>
                  <a:pt x="461347" y="52100"/>
                </a:lnTo>
                <a:lnTo>
                  <a:pt x="467241" y="76965"/>
                </a:lnTo>
                <a:lnTo>
                  <a:pt x="465339" y="105973"/>
                </a:lnTo>
                <a:lnTo>
                  <a:pt x="440274" y="172026"/>
                </a:lnTo>
                <a:lnTo>
                  <a:pt x="418171" y="206876"/>
                </a:lnTo>
                <a:lnTo>
                  <a:pt x="390395" y="241476"/>
                </a:lnTo>
                <a:lnTo>
                  <a:pt x="357476" y="274729"/>
                </a:lnTo>
                <a:lnTo>
                  <a:pt x="319947" y="305536"/>
                </a:lnTo>
                <a:lnTo>
                  <a:pt x="278336" y="332800"/>
                </a:lnTo>
                <a:lnTo>
                  <a:pt x="233175" y="355422"/>
                </a:lnTo>
                <a:lnTo>
                  <a:pt x="184994" y="372304"/>
                </a:lnTo>
                <a:lnTo>
                  <a:pt x="122309" y="382097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81322" y="9160288"/>
            <a:ext cx="403860" cy="362585"/>
          </a:xfrm>
          <a:custGeom>
            <a:avLst/>
            <a:gdLst/>
            <a:ahLst/>
            <a:cxnLst/>
            <a:rect l="l" t="t" r="r" b="b"/>
            <a:pathLst>
              <a:path w="403859" h="362584">
                <a:moveTo>
                  <a:pt x="80631" y="362549"/>
                </a:moveTo>
                <a:lnTo>
                  <a:pt x="45012" y="354469"/>
                </a:lnTo>
                <a:lnTo>
                  <a:pt x="17136" y="332262"/>
                </a:lnTo>
                <a:lnTo>
                  <a:pt x="805" y="292645"/>
                </a:lnTo>
                <a:lnTo>
                  <a:pt x="0" y="269942"/>
                </a:lnTo>
                <a:lnTo>
                  <a:pt x="5134" y="248506"/>
                </a:lnTo>
                <a:lnTo>
                  <a:pt x="25302" y="208169"/>
                </a:lnTo>
                <a:lnTo>
                  <a:pt x="51641" y="165438"/>
                </a:lnTo>
                <a:lnTo>
                  <a:pt x="81147" y="125100"/>
                </a:lnTo>
                <a:lnTo>
                  <a:pt x="114315" y="88424"/>
                </a:lnTo>
                <a:lnTo>
                  <a:pt x="151635" y="56675"/>
                </a:lnTo>
                <a:lnTo>
                  <a:pt x="193601" y="31121"/>
                </a:lnTo>
                <a:lnTo>
                  <a:pt x="240707" y="13029"/>
                </a:lnTo>
                <a:lnTo>
                  <a:pt x="317678" y="0"/>
                </a:lnTo>
                <a:lnTo>
                  <a:pt x="359002" y="4027"/>
                </a:lnTo>
                <a:lnTo>
                  <a:pt x="390595" y="22328"/>
                </a:lnTo>
                <a:lnTo>
                  <a:pt x="403738" y="60336"/>
                </a:lnTo>
                <a:lnTo>
                  <a:pt x="403079" y="71080"/>
                </a:lnTo>
                <a:lnTo>
                  <a:pt x="368244" y="149681"/>
                </a:lnTo>
                <a:lnTo>
                  <a:pt x="342793" y="195028"/>
                </a:lnTo>
                <a:lnTo>
                  <a:pt x="314198" y="236996"/>
                </a:lnTo>
                <a:lnTo>
                  <a:pt x="281097" y="274811"/>
                </a:lnTo>
                <a:lnTo>
                  <a:pt x="242130" y="307698"/>
                </a:lnTo>
                <a:lnTo>
                  <a:pt x="195936" y="334883"/>
                </a:lnTo>
                <a:lnTo>
                  <a:pt x="159895" y="349470"/>
                </a:lnTo>
                <a:lnTo>
                  <a:pt x="120193" y="359787"/>
                </a:lnTo>
                <a:lnTo>
                  <a:pt x="80631" y="362549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637752" y="8753487"/>
            <a:ext cx="955675" cy="875665"/>
          </a:xfrm>
          <a:custGeom>
            <a:avLst/>
            <a:gdLst/>
            <a:ahLst/>
            <a:cxnLst/>
            <a:rect l="l" t="t" r="r" b="b"/>
            <a:pathLst>
              <a:path w="955675" h="875665">
                <a:moveTo>
                  <a:pt x="537895" y="125069"/>
                </a:moveTo>
                <a:lnTo>
                  <a:pt x="529729" y="80149"/>
                </a:lnTo>
                <a:lnTo>
                  <a:pt x="511035" y="41275"/>
                </a:lnTo>
                <a:lnTo>
                  <a:pt x="482079" y="13042"/>
                </a:lnTo>
                <a:lnTo>
                  <a:pt x="443064" y="0"/>
                </a:lnTo>
                <a:lnTo>
                  <a:pt x="394258" y="6743"/>
                </a:lnTo>
                <a:lnTo>
                  <a:pt x="365467" y="18770"/>
                </a:lnTo>
                <a:lnTo>
                  <a:pt x="337553" y="33883"/>
                </a:lnTo>
                <a:lnTo>
                  <a:pt x="310743" y="51054"/>
                </a:lnTo>
                <a:lnTo>
                  <a:pt x="285280" y="69265"/>
                </a:lnTo>
                <a:lnTo>
                  <a:pt x="244348" y="93992"/>
                </a:lnTo>
                <a:lnTo>
                  <a:pt x="203339" y="123329"/>
                </a:lnTo>
                <a:lnTo>
                  <a:pt x="163296" y="156768"/>
                </a:lnTo>
                <a:lnTo>
                  <a:pt x="125285" y="193802"/>
                </a:lnTo>
                <a:lnTo>
                  <a:pt x="90347" y="233908"/>
                </a:lnTo>
                <a:lnTo>
                  <a:pt x="59524" y="276567"/>
                </a:lnTo>
                <a:lnTo>
                  <a:pt x="33883" y="321284"/>
                </a:lnTo>
                <a:lnTo>
                  <a:pt x="14452" y="367512"/>
                </a:lnTo>
                <a:lnTo>
                  <a:pt x="2298" y="414769"/>
                </a:lnTo>
                <a:lnTo>
                  <a:pt x="0" y="441185"/>
                </a:lnTo>
                <a:lnTo>
                  <a:pt x="2298" y="467677"/>
                </a:lnTo>
                <a:lnTo>
                  <a:pt x="22580" y="516140"/>
                </a:lnTo>
                <a:lnTo>
                  <a:pt x="65341" y="548449"/>
                </a:lnTo>
                <a:lnTo>
                  <a:pt x="118872" y="559219"/>
                </a:lnTo>
                <a:lnTo>
                  <a:pt x="145948" y="557618"/>
                </a:lnTo>
                <a:lnTo>
                  <a:pt x="198818" y="543661"/>
                </a:lnTo>
                <a:lnTo>
                  <a:pt x="266509" y="511962"/>
                </a:lnTo>
                <a:lnTo>
                  <a:pt x="308051" y="486511"/>
                </a:lnTo>
                <a:lnTo>
                  <a:pt x="348335" y="457073"/>
                </a:lnTo>
                <a:lnTo>
                  <a:pt x="386676" y="424014"/>
                </a:lnTo>
                <a:lnTo>
                  <a:pt x="422338" y="387731"/>
                </a:lnTo>
                <a:lnTo>
                  <a:pt x="454609" y="348615"/>
                </a:lnTo>
                <a:lnTo>
                  <a:pt x="482765" y="307047"/>
                </a:lnTo>
                <a:lnTo>
                  <a:pt x="506082" y="263410"/>
                </a:lnTo>
                <a:lnTo>
                  <a:pt x="523836" y="218097"/>
                </a:lnTo>
                <a:lnTo>
                  <a:pt x="535330" y="171475"/>
                </a:lnTo>
                <a:lnTo>
                  <a:pt x="537895" y="125069"/>
                </a:lnTo>
                <a:close/>
              </a:path>
              <a:path w="955675" h="875665">
                <a:moveTo>
                  <a:pt x="955433" y="573036"/>
                </a:moveTo>
                <a:lnTo>
                  <a:pt x="949896" y="544093"/>
                </a:lnTo>
                <a:lnTo>
                  <a:pt x="933056" y="520077"/>
                </a:lnTo>
                <a:lnTo>
                  <a:pt x="904773" y="504685"/>
                </a:lnTo>
                <a:lnTo>
                  <a:pt x="864882" y="501573"/>
                </a:lnTo>
                <a:lnTo>
                  <a:pt x="813244" y="514451"/>
                </a:lnTo>
                <a:lnTo>
                  <a:pt x="750938" y="542645"/>
                </a:lnTo>
                <a:lnTo>
                  <a:pt x="697344" y="575564"/>
                </a:lnTo>
                <a:lnTo>
                  <a:pt x="652208" y="611720"/>
                </a:lnTo>
                <a:lnTo>
                  <a:pt x="615289" y="649655"/>
                </a:lnTo>
                <a:lnTo>
                  <a:pt x="586346" y="687895"/>
                </a:lnTo>
                <a:lnTo>
                  <a:pt x="565137" y="724954"/>
                </a:lnTo>
                <a:lnTo>
                  <a:pt x="544944" y="789647"/>
                </a:lnTo>
                <a:lnTo>
                  <a:pt x="545465" y="814336"/>
                </a:lnTo>
                <a:lnTo>
                  <a:pt x="556234" y="839647"/>
                </a:lnTo>
                <a:lnTo>
                  <a:pt x="577773" y="861542"/>
                </a:lnTo>
                <a:lnTo>
                  <a:pt x="607225" y="875042"/>
                </a:lnTo>
                <a:lnTo>
                  <a:pt x="641756" y="875157"/>
                </a:lnTo>
                <a:lnTo>
                  <a:pt x="673747" y="865809"/>
                </a:lnTo>
                <a:lnTo>
                  <a:pt x="712241" y="846162"/>
                </a:lnTo>
                <a:lnTo>
                  <a:pt x="754608" y="818337"/>
                </a:lnTo>
                <a:lnTo>
                  <a:pt x="798245" y="784453"/>
                </a:lnTo>
                <a:lnTo>
                  <a:pt x="840536" y="746658"/>
                </a:lnTo>
                <a:lnTo>
                  <a:pt x="878865" y="707072"/>
                </a:lnTo>
                <a:lnTo>
                  <a:pt x="910615" y="667816"/>
                </a:lnTo>
                <a:lnTo>
                  <a:pt x="933183" y="631024"/>
                </a:lnTo>
                <a:lnTo>
                  <a:pt x="955433" y="57303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0054" y="2602511"/>
            <a:ext cx="1805939" cy="1293495"/>
          </a:xfrm>
          <a:custGeom>
            <a:avLst/>
            <a:gdLst/>
            <a:ahLst/>
            <a:cxnLst/>
            <a:rect l="l" t="t" r="r" b="b"/>
            <a:pathLst>
              <a:path w="1805939" h="1293495">
                <a:moveTo>
                  <a:pt x="1584624" y="1197623"/>
                </a:moveTo>
                <a:lnTo>
                  <a:pt x="1617192" y="1212006"/>
                </a:lnTo>
                <a:lnTo>
                  <a:pt x="1600663" y="1201816"/>
                </a:lnTo>
                <a:lnTo>
                  <a:pt x="1594870" y="1197421"/>
                </a:lnTo>
                <a:lnTo>
                  <a:pt x="1585153" y="1197674"/>
                </a:lnTo>
                <a:lnTo>
                  <a:pt x="1584624" y="1197623"/>
                </a:lnTo>
                <a:close/>
              </a:path>
              <a:path w="1805939" h="1293495">
                <a:moveTo>
                  <a:pt x="1636504" y="1287329"/>
                </a:moveTo>
                <a:lnTo>
                  <a:pt x="1647931" y="1292001"/>
                </a:lnTo>
                <a:lnTo>
                  <a:pt x="1659862" y="1293175"/>
                </a:lnTo>
                <a:lnTo>
                  <a:pt x="1669416" y="1289170"/>
                </a:lnTo>
                <a:lnTo>
                  <a:pt x="1677436" y="1281902"/>
                </a:lnTo>
                <a:lnTo>
                  <a:pt x="1684762" y="1273286"/>
                </a:lnTo>
                <a:lnTo>
                  <a:pt x="1689629" y="1265954"/>
                </a:lnTo>
                <a:lnTo>
                  <a:pt x="1691914" y="1258433"/>
                </a:lnTo>
                <a:lnTo>
                  <a:pt x="1691106" y="1250818"/>
                </a:lnTo>
                <a:lnTo>
                  <a:pt x="1634746" y="1219499"/>
                </a:lnTo>
                <a:lnTo>
                  <a:pt x="1617192" y="1212006"/>
                </a:lnTo>
                <a:lnTo>
                  <a:pt x="1584624" y="1197623"/>
                </a:lnTo>
                <a:lnTo>
                  <a:pt x="1577136" y="1196903"/>
                </a:lnTo>
                <a:lnTo>
                  <a:pt x="1569657" y="1196539"/>
                </a:lnTo>
                <a:lnTo>
                  <a:pt x="1562418" y="1195799"/>
                </a:lnTo>
                <a:lnTo>
                  <a:pt x="1555873" y="1193048"/>
                </a:lnTo>
                <a:lnTo>
                  <a:pt x="1514457" y="1174758"/>
                </a:lnTo>
                <a:lnTo>
                  <a:pt x="1461613" y="1161394"/>
                </a:lnTo>
                <a:lnTo>
                  <a:pt x="1435387" y="1155277"/>
                </a:lnTo>
                <a:lnTo>
                  <a:pt x="1426719" y="1153990"/>
                </a:lnTo>
                <a:lnTo>
                  <a:pt x="1417818" y="1153566"/>
                </a:lnTo>
                <a:lnTo>
                  <a:pt x="1408839" y="1153359"/>
                </a:lnTo>
                <a:lnTo>
                  <a:pt x="1399936" y="1152722"/>
                </a:lnTo>
                <a:lnTo>
                  <a:pt x="1350583" y="1137390"/>
                </a:lnTo>
                <a:lnTo>
                  <a:pt x="1342350" y="1134478"/>
                </a:lnTo>
                <a:lnTo>
                  <a:pt x="1319914" y="1128408"/>
                </a:lnTo>
                <a:lnTo>
                  <a:pt x="1274317" y="1119076"/>
                </a:lnTo>
                <a:lnTo>
                  <a:pt x="1251587" y="1113471"/>
                </a:lnTo>
                <a:lnTo>
                  <a:pt x="1220850" y="1103343"/>
                </a:lnTo>
                <a:lnTo>
                  <a:pt x="1625197" y="1281922"/>
                </a:lnTo>
                <a:lnTo>
                  <a:pt x="1636504" y="1287329"/>
                </a:lnTo>
                <a:close/>
              </a:path>
              <a:path w="1805939" h="1293495">
                <a:moveTo>
                  <a:pt x="1514457" y="1174758"/>
                </a:moveTo>
                <a:lnTo>
                  <a:pt x="1555873" y="1193048"/>
                </a:lnTo>
                <a:lnTo>
                  <a:pt x="1550478" y="1186654"/>
                </a:lnTo>
                <a:lnTo>
                  <a:pt x="1548934" y="1183794"/>
                </a:lnTo>
                <a:lnTo>
                  <a:pt x="1543692" y="1182319"/>
                </a:lnTo>
                <a:lnTo>
                  <a:pt x="1514457" y="1174758"/>
                </a:lnTo>
                <a:close/>
              </a:path>
              <a:path w="1805939" h="1293495">
                <a:moveTo>
                  <a:pt x="1030247" y="1131696"/>
                </a:moveTo>
                <a:lnTo>
                  <a:pt x="1038685" y="1134596"/>
                </a:lnTo>
                <a:lnTo>
                  <a:pt x="1114156" y="1156245"/>
                </a:lnTo>
                <a:lnTo>
                  <a:pt x="1152085" y="1166004"/>
                </a:lnTo>
                <a:lnTo>
                  <a:pt x="1190365" y="1173575"/>
                </a:lnTo>
                <a:lnTo>
                  <a:pt x="1222417" y="1180259"/>
                </a:lnTo>
                <a:lnTo>
                  <a:pt x="1253635" y="1189030"/>
                </a:lnTo>
                <a:lnTo>
                  <a:pt x="1284524" y="1198625"/>
                </a:lnTo>
                <a:lnTo>
                  <a:pt x="1315590" y="1207779"/>
                </a:lnTo>
                <a:lnTo>
                  <a:pt x="1332360" y="1211662"/>
                </a:lnTo>
                <a:lnTo>
                  <a:pt x="1366390" y="1217659"/>
                </a:lnTo>
                <a:lnTo>
                  <a:pt x="1383304" y="1221097"/>
                </a:lnTo>
                <a:lnTo>
                  <a:pt x="1414275" y="1228956"/>
                </a:lnTo>
                <a:lnTo>
                  <a:pt x="1445163" y="1237248"/>
                </a:lnTo>
                <a:lnTo>
                  <a:pt x="1476146" y="1244887"/>
                </a:lnTo>
                <a:lnTo>
                  <a:pt x="1507403" y="1250789"/>
                </a:lnTo>
                <a:lnTo>
                  <a:pt x="1531334" y="1256680"/>
                </a:lnTo>
                <a:lnTo>
                  <a:pt x="1554485" y="1264899"/>
                </a:lnTo>
                <a:lnTo>
                  <a:pt x="1577910" y="1272248"/>
                </a:lnTo>
                <a:lnTo>
                  <a:pt x="1602662" y="1275525"/>
                </a:lnTo>
                <a:lnTo>
                  <a:pt x="1613940" y="1277436"/>
                </a:lnTo>
                <a:lnTo>
                  <a:pt x="1625197" y="1281922"/>
                </a:lnTo>
                <a:lnTo>
                  <a:pt x="1220850" y="1103343"/>
                </a:lnTo>
                <a:lnTo>
                  <a:pt x="1219724" y="1102972"/>
                </a:lnTo>
                <a:lnTo>
                  <a:pt x="1187820" y="1092047"/>
                </a:lnTo>
                <a:lnTo>
                  <a:pt x="1155210" y="1083913"/>
                </a:lnTo>
                <a:lnTo>
                  <a:pt x="1121225" y="1081791"/>
                </a:lnTo>
                <a:lnTo>
                  <a:pt x="1093225" y="1069424"/>
                </a:lnTo>
                <a:lnTo>
                  <a:pt x="1086993" y="1068287"/>
                </a:lnTo>
                <a:lnTo>
                  <a:pt x="1074972" y="1065565"/>
                </a:lnTo>
                <a:lnTo>
                  <a:pt x="1065745" y="1063289"/>
                </a:lnTo>
                <a:lnTo>
                  <a:pt x="1056289" y="1061787"/>
                </a:lnTo>
                <a:lnTo>
                  <a:pt x="994853" y="1041401"/>
                </a:lnTo>
                <a:lnTo>
                  <a:pt x="980661" y="1039636"/>
                </a:lnTo>
                <a:lnTo>
                  <a:pt x="960587" y="1034409"/>
                </a:lnTo>
                <a:lnTo>
                  <a:pt x="940462" y="1029375"/>
                </a:lnTo>
                <a:lnTo>
                  <a:pt x="919692" y="1027392"/>
                </a:lnTo>
                <a:lnTo>
                  <a:pt x="913095" y="1026094"/>
                </a:lnTo>
                <a:lnTo>
                  <a:pt x="895548" y="1018345"/>
                </a:lnTo>
                <a:lnTo>
                  <a:pt x="892850" y="1017560"/>
                </a:lnTo>
                <a:lnTo>
                  <a:pt x="880972" y="1017165"/>
                </a:lnTo>
                <a:lnTo>
                  <a:pt x="868977" y="1017668"/>
                </a:lnTo>
                <a:lnTo>
                  <a:pt x="857068" y="1017872"/>
                </a:lnTo>
                <a:lnTo>
                  <a:pt x="845448" y="1016575"/>
                </a:lnTo>
                <a:lnTo>
                  <a:pt x="834334" y="1012859"/>
                </a:lnTo>
                <a:lnTo>
                  <a:pt x="800883" y="998085"/>
                </a:lnTo>
                <a:lnTo>
                  <a:pt x="789241" y="996006"/>
                </a:lnTo>
                <a:lnTo>
                  <a:pt x="776429" y="994959"/>
                </a:lnTo>
                <a:lnTo>
                  <a:pt x="763499" y="994297"/>
                </a:lnTo>
                <a:lnTo>
                  <a:pt x="750639" y="993220"/>
                </a:lnTo>
                <a:lnTo>
                  <a:pt x="742438" y="991945"/>
                </a:lnTo>
                <a:lnTo>
                  <a:pt x="734289" y="990275"/>
                </a:lnTo>
                <a:lnTo>
                  <a:pt x="718033" y="986694"/>
                </a:lnTo>
                <a:lnTo>
                  <a:pt x="690839" y="981219"/>
                </a:lnTo>
                <a:lnTo>
                  <a:pt x="999842" y="1117690"/>
                </a:lnTo>
                <a:lnTo>
                  <a:pt x="1011531" y="1123076"/>
                </a:lnTo>
                <a:lnTo>
                  <a:pt x="1021431" y="1127800"/>
                </a:lnTo>
                <a:lnTo>
                  <a:pt x="1030247" y="1131696"/>
                </a:lnTo>
                <a:close/>
              </a:path>
              <a:path w="1805939" h="1293495">
                <a:moveTo>
                  <a:pt x="1093225" y="1069424"/>
                </a:moveTo>
                <a:lnTo>
                  <a:pt x="1121225" y="1081791"/>
                </a:lnTo>
                <a:lnTo>
                  <a:pt x="1110877" y="1074328"/>
                </a:lnTo>
                <a:lnTo>
                  <a:pt x="1099214" y="1070517"/>
                </a:lnTo>
                <a:lnTo>
                  <a:pt x="1093225" y="1069424"/>
                </a:lnTo>
                <a:close/>
              </a:path>
              <a:path w="1805939" h="1293495">
                <a:moveTo>
                  <a:pt x="994853" y="1041401"/>
                </a:moveTo>
                <a:lnTo>
                  <a:pt x="1028332" y="1056187"/>
                </a:lnTo>
                <a:lnTo>
                  <a:pt x="1024190" y="1053874"/>
                </a:lnTo>
                <a:lnTo>
                  <a:pt x="1018460" y="1050426"/>
                </a:lnTo>
                <a:lnTo>
                  <a:pt x="1012733" y="1046612"/>
                </a:lnTo>
                <a:lnTo>
                  <a:pt x="1007007" y="1043511"/>
                </a:lnTo>
                <a:lnTo>
                  <a:pt x="1001280" y="1042200"/>
                </a:lnTo>
                <a:lnTo>
                  <a:pt x="994853" y="1041401"/>
                </a:lnTo>
                <a:close/>
              </a:path>
              <a:path w="1805939" h="1293495">
                <a:moveTo>
                  <a:pt x="895548" y="1018345"/>
                </a:moveTo>
                <a:lnTo>
                  <a:pt x="913095" y="1026094"/>
                </a:lnTo>
                <a:lnTo>
                  <a:pt x="906461" y="1022945"/>
                </a:lnTo>
                <a:lnTo>
                  <a:pt x="899733" y="1019562"/>
                </a:lnTo>
                <a:lnTo>
                  <a:pt x="895548" y="1018345"/>
                </a:lnTo>
                <a:close/>
              </a:path>
              <a:path w="1805939" h="1293495">
                <a:moveTo>
                  <a:pt x="800883" y="998085"/>
                </a:moveTo>
                <a:lnTo>
                  <a:pt x="834334" y="1012859"/>
                </a:lnTo>
                <a:lnTo>
                  <a:pt x="812832" y="1002222"/>
                </a:lnTo>
                <a:lnTo>
                  <a:pt x="801748" y="998240"/>
                </a:lnTo>
                <a:lnTo>
                  <a:pt x="800883" y="998085"/>
                </a:lnTo>
                <a:close/>
              </a:path>
              <a:path w="1805939" h="1293495">
                <a:moveTo>
                  <a:pt x="12791" y="911630"/>
                </a:moveTo>
                <a:lnTo>
                  <a:pt x="36654" y="916147"/>
                </a:lnTo>
                <a:lnTo>
                  <a:pt x="104066" y="927604"/>
                </a:lnTo>
                <a:lnTo>
                  <a:pt x="116017" y="929772"/>
                </a:lnTo>
                <a:lnTo>
                  <a:pt x="139842" y="934494"/>
                </a:lnTo>
                <a:lnTo>
                  <a:pt x="458535" y="1002676"/>
                </a:lnTo>
                <a:lnTo>
                  <a:pt x="493844" y="1011459"/>
                </a:lnTo>
                <a:lnTo>
                  <a:pt x="529040" y="1020821"/>
                </a:lnTo>
                <a:lnTo>
                  <a:pt x="564319" y="1029613"/>
                </a:lnTo>
                <a:lnTo>
                  <a:pt x="599875" y="1036684"/>
                </a:lnTo>
                <a:lnTo>
                  <a:pt x="643919" y="1045952"/>
                </a:lnTo>
                <a:lnTo>
                  <a:pt x="687470" y="1057273"/>
                </a:lnTo>
                <a:lnTo>
                  <a:pt x="731180" y="1067706"/>
                </a:lnTo>
                <a:lnTo>
                  <a:pt x="775697" y="1074312"/>
                </a:lnTo>
                <a:lnTo>
                  <a:pt x="783901" y="1074742"/>
                </a:lnTo>
                <a:lnTo>
                  <a:pt x="792086" y="1075383"/>
                </a:lnTo>
                <a:lnTo>
                  <a:pt x="838480" y="1084815"/>
                </a:lnTo>
                <a:lnTo>
                  <a:pt x="848483" y="1087443"/>
                </a:lnTo>
                <a:lnTo>
                  <a:pt x="959635" y="1114747"/>
                </a:lnTo>
                <a:lnTo>
                  <a:pt x="967014" y="1116078"/>
                </a:lnTo>
                <a:lnTo>
                  <a:pt x="974518" y="1116846"/>
                </a:lnTo>
                <a:lnTo>
                  <a:pt x="993038" y="1118000"/>
                </a:lnTo>
                <a:lnTo>
                  <a:pt x="996442" y="1117967"/>
                </a:lnTo>
                <a:lnTo>
                  <a:pt x="999842" y="1117690"/>
                </a:lnTo>
                <a:lnTo>
                  <a:pt x="690839" y="981219"/>
                </a:lnTo>
                <a:lnTo>
                  <a:pt x="668635" y="976953"/>
                </a:lnTo>
                <a:lnTo>
                  <a:pt x="664849" y="976277"/>
                </a:lnTo>
                <a:lnTo>
                  <a:pt x="657946" y="978208"/>
                </a:lnTo>
                <a:lnTo>
                  <a:pt x="614069" y="958830"/>
                </a:lnTo>
                <a:lnTo>
                  <a:pt x="601991" y="954947"/>
                </a:lnTo>
                <a:lnTo>
                  <a:pt x="588991" y="951247"/>
                </a:lnTo>
                <a:lnTo>
                  <a:pt x="438750" y="910562"/>
                </a:lnTo>
                <a:lnTo>
                  <a:pt x="434214" y="908558"/>
                </a:lnTo>
                <a:lnTo>
                  <a:pt x="433051" y="909134"/>
                </a:lnTo>
                <a:lnTo>
                  <a:pt x="418561" y="911721"/>
                </a:lnTo>
                <a:lnTo>
                  <a:pt x="404517" y="908269"/>
                </a:lnTo>
                <a:lnTo>
                  <a:pt x="390522" y="904308"/>
                </a:lnTo>
                <a:lnTo>
                  <a:pt x="376181" y="905367"/>
                </a:lnTo>
                <a:lnTo>
                  <a:pt x="373013" y="906075"/>
                </a:lnTo>
                <a:lnTo>
                  <a:pt x="370064" y="905551"/>
                </a:lnTo>
                <a:lnTo>
                  <a:pt x="341212" y="892808"/>
                </a:lnTo>
                <a:lnTo>
                  <a:pt x="325053" y="888723"/>
                </a:lnTo>
                <a:lnTo>
                  <a:pt x="302871" y="884725"/>
                </a:lnTo>
                <a:lnTo>
                  <a:pt x="281014" y="879645"/>
                </a:lnTo>
                <a:lnTo>
                  <a:pt x="243742" y="867428"/>
                </a:lnTo>
                <a:lnTo>
                  <a:pt x="224973" y="862777"/>
                </a:lnTo>
                <a:lnTo>
                  <a:pt x="183608" y="859355"/>
                </a:lnTo>
                <a:lnTo>
                  <a:pt x="161267" y="854893"/>
                </a:lnTo>
                <a:lnTo>
                  <a:pt x="138921" y="851130"/>
                </a:lnTo>
                <a:lnTo>
                  <a:pt x="116015" y="851403"/>
                </a:lnTo>
                <a:lnTo>
                  <a:pt x="106906" y="851104"/>
                </a:lnTo>
                <a:lnTo>
                  <a:pt x="97506" y="848671"/>
                </a:lnTo>
                <a:lnTo>
                  <a:pt x="87946" y="845672"/>
                </a:lnTo>
                <a:lnTo>
                  <a:pt x="78359" y="843673"/>
                </a:lnTo>
                <a:lnTo>
                  <a:pt x="66018" y="842327"/>
                </a:lnTo>
                <a:lnTo>
                  <a:pt x="54345" y="842883"/>
                </a:lnTo>
                <a:lnTo>
                  <a:pt x="44383" y="848437"/>
                </a:lnTo>
                <a:lnTo>
                  <a:pt x="37173" y="862083"/>
                </a:lnTo>
                <a:lnTo>
                  <a:pt x="32931" y="868233"/>
                </a:lnTo>
                <a:lnTo>
                  <a:pt x="25521" y="873436"/>
                </a:lnTo>
                <a:lnTo>
                  <a:pt x="16905" y="878415"/>
                </a:lnTo>
                <a:lnTo>
                  <a:pt x="9047" y="883896"/>
                </a:lnTo>
                <a:lnTo>
                  <a:pt x="7808" y="884980"/>
                </a:lnTo>
                <a:lnTo>
                  <a:pt x="0" y="902660"/>
                </a:lnTo>
                <a:lnTo>
                  <a:pt x="532" y="904940"/>
                </a:lnTo>
                <a:lnTo>
                  <a:pt x="4867" y="908130"/>
                </a:lnTo>
                <a:lnTo>
                  <a:pt x="12791" y="911630"/>
                </a:lnTo>
                <a:close/>
              </a:path>
              <a:path w="1805939" h="1293495">
                <a:moveTo>
                  <a:pt x="614069" y="958830"/>
                </a:moveTo>
                <a:lnTo>
                  <a:pt x="657946" y="978208"/>
                </a:lnTo>
                <a:lnTo>
                  <a:pt x="657331" y="976847"/>
                </a:lnTo>
                <a:lnTo>
                  <a:pt x="649077" y="966468"/>
                </a:lnTo>
                <a:lnTo>
                  <a:pt x="638243" y="962449"/>
                </a:lnTo>
                <a:lnTo>
                  <a:pt x="626332" y="961186"/>
                </a:lnTo>
                <a:lnTo>
                  <a:pt x="614846" y="959079"/>
                </a:lnTo>
                <a:lnTo>
                  <a:pt x="614069" y="958830"/>
                </a:lnTo>
                <a:close/>
              </a:path>
              <a:path w="1805939" h="1293495">
                <a:moveTo>
                  <a:pt x="434214" y="908558"/>
                </a:moveTo>
                <a:lnTo>
                  <a:pt x="438750" y="910562"/>
                </a:lnTo>
                <a:lnTo>
                  <a:pt x="435045" y="908147"/>
                </a:lnTo>
                <a:lnTo>
                  <a:pt x="434214" y="908558"/>
                </a:lnTo>
                <a:close/>
              </a:path>
              <a:path w="1805939" h="1293495">
                <a:moveTo>
                  <a:pt x="341212" y="892808"/>
                </a:moveTo>
                <a:lnTo>
                  <a:pt x="370064" y="905551"/>
                </a:lnTo>
                <a:lnTo>
                  <a:pt x="367333" y="903794"/>
                </a:lnTo>
                <a:lnTo>
                  <a:pt x="346795" y="894219"/>
                </a:lnTo>
                <a:lnTo>
                  <a:pt x="341212" y="892808"/>
                </a:lnTo>
                <a:close/>
              </a:path>
              <a:path w="1805939" h="1293495">
                <a:moveTo>
                  <a:pt x="683137" y="378329"/>
                </a:moveTo>
                <a:lnTo>
                  <a:pt x="713107" y="391565"/>
                </a:lnTo>
                <a:lnTo>
                  <a:pt x="708939" y="389444"/>
                </a:lnTo>
                <a:lnTo>
                  <a:pt x="692934" y="379685"/>
                </a:lnTo>
                <a:lnTo>
                  <a:pt x="683584" y="378106"/>
                </a:lnTo>
                <a:lnTo>
                  <a:pt x="683137" y="378329"/>
                </a:lnTo>
                <a:close/>
              </a:path>
              <a:path w="1805939" h="1293495">
                <a:moveTo>
                  <a:pt x="650146" y="408330"/>
                </a:moveTo>
                <a:lnTo>
                  <a:pt x="1099556" y="606810"/>
                </a:lnTo>
                <a:lnTo>
                  <a:pt x="1090023" y="602390"/>
                </a:lnTo>
                <a:lnTo>
                  <a:pt x="1062772" y="586081"/>
                </a:lnTo>
                <a:lnTo>
                  <a:pt x="1008658" y="552792"/>
                </a:lnTo>
                <a:lnTo>
                  <a:pt x="981353" y="536564"/>
                </a:lnTo>
                <a:lnTo>
                  <a:pt x="947176" y="517067"/>
                </a:lnTo>
                <a:lnTo>
                  <a:pt x="843825" y="459610"/>
                </a:lnTo>
                <a:lnTo>
                  <a:pt x="803569" y="435944"/>
                </a:lnTo>
                <a:lnTo>
                  <a:pt x="789940" y="428466"/>
                </a:lnTo>
                <a:lnTo>
                  <a:pt x="771955" y="419416"/>
                </a:lnTo>
                <a:lnTo>
                  <a:pt x="717450" y="393340"/>
                </a:lnTo>
                <a:lnTo>
                  <a:pt x="713107" y="391565"/>
                </a:lnTo>
                <a:lnTo>
                  <a:pt x="683137" y="378329"/>
                </a:lnTo>
                <a:lnTo>
                  <a:pt x="674760" y="382508"/>
                </a:lnTo>
                <a:lnTo>
                  <a:pt x="664329" y="393158"/>
                </a:lnTo>
                <a:lnTo>
                  <a:pt x="657273" y="400970"/>
                </a:lnTo>
                <a:lnTo>
                  <a:pt x="650146" y="408330"/>
                </a:lnTo>
                <a:close/>
              </a:path>
              <a:path w="1805939" h="1293495">
                <a:moveTo>
                  <a:pt x="752265" y="494239"/>
                </a:moveTo>
                <a:lnTo>
                  <a:pt x="1516909" y="831943"/>
                </a:lnTo>
                <a:lnTo>
                  <a:pt x="1510559" y="827893"/>
                </a:lnTo>
                <a:lnTo>
                  <a:pt x="1459758" y="794035"/>
                </a:lnTo>
                <a:lnTo>
                  <a:pt x="1416972" y="768433"/>
                </a:lnTo>
                <a:lnTo>
                  <a:pt x="1365321" y="739701"/>
                </a:lnTo>
                <a:lnTo>
                  <a:pt x="1308398" y="711438"/>
                </a:lnTo>
                <a:lnTo>
                  <a:pt x="1277359" y="697444"/>
                </a:lnTo>
                <a:lnTo>
                  <a:pt x="1246502" y="683145"/>
                </a:lnTo>
                <a:lnTo>
                  <a:pt x="1216345" y="667579"/>
                </a:lnTo>
                <a:lnTo>
                  <a:pt x="1194241" y="655849"/>
                </a:lnTo>
                <a:lnTo>
                  <a:pt x="1171945" y="644414"/>
                </a:lnTo>
                <a:lnTo>
                  <a:pt x="1149936" y="632394"/>
                </a:lnTo>
                <a:lnTo>
                  <a:pt x="1128694" y="618909"/>
                </a:lnTo>
                <a:lnTo>
                  <a:pt x="1119582" y="613975"/>
                </a:lnTo>
                <a:lnTo>
                  <a:pt x="1109639" y="610307"/>
                </a:lnTo>
                <a:lnTo>
                  <a:pt x="1099556" y="606810"/>
                </a:lnTo>
                <a:lnTo>
                  <a:pt x="650146" y="408330"/>
                </a:lnTo>
                <a:lnTo>
                  <a:pt x="640466" y="418087"/>
                </a:lnTo>
                <a:lnTo>
                  <a:pt x="630026" y="428675"/>
                </a:lnTo>
                <a:lnTo>
                  <a:pt x="673700" y="453767"/>
                </a:lnTo>
                <a:lnTo>
                  <a:pt x="686653" y="460812"/>
                </a:lnTo>
                <a:lnTo>
                  <a:pt x="707551" y="471588"/>
                </a:lnTo>
                <a:lnTo>
                  <a:pt x="749535" y="492793"/>
                </a:lnTo>
                <a:lnTo>
                  <a:pt x="752265" y="494239"/>
                </a:lnTo>
                <a:close/>
              </a:path>
              <a:path w="1805939" h="1293495">
                <a:moveTo>
                  <a:pt x="1705434" y="1051564"/>
                </a:moveTo>
                <a:lnTo>
                  <a:pt x="1737208" y="1030260"/>
                </a:lnTo>
                <a:lnTo>
                  <a:pt x="1743387" y="996915"/>
                </a:lnTo>
                <a:lnTo>
                  <a:pt x="1736250" y="985096"/>
                </a:lnTo>
                <a:lnTo>
                  <a:pt x="1720914" y="971619"/>
                </a:lnTo>
                <a:lnTo>
                  <a:pt x="1637586" y="906807"/>
                </a:lnTo>
                <a:lnTo>
                  <a:pt x="1632105" y="902328"/>
                </a:lnTo>
                <a:lnTo>
                  <a:pt x="1626130" y="898651"/>
                </a:lnTo>
                <a:lnTo>
                  <a:pt x="1619661" y="895778"/>
                </a:lnTo>
                <a:lnTo>
                  <a:pt x="1595784" y="883923"/>
                </a:lnTo>
                <a:lnTo>
                  <a:pt x="1573555" y="869580"/>
                </a:lnTo>
                <a:lnTo>
                  <a:pt x="1552245" y="853846"/>
                </a:lnTo>
                <a:lnTo>
                  <a:pt x="1531124" y="837816"/>
                </a:lnTo>
                <a:lnTo>
                  <a:pt x="1525085" y="833344"/>
                </a:lnTo>
                <a:lnTo>
                  <a:pt x="1516909" y="831943"/>
                </a:lnTo>
                <a:lnTo>
                  <a:pt x="752265" y="494239"/>
                </a:lnTo>
                <a:lnTo>
                  <a:pt x="770300" y="503792"/>
                </a:lnTo>
                <a:lnTo>
                  <a:pt x="785480" y="512510"/>
                </a:lnTo>
                <a:lnTo>
                  <a:pt x="800414" y="521678"/>
                </a:lnTo>
                <a:lnTo>
                  <a:pt x="866708" y="563254"/>
                </a:lnTo>
                <a:lnTo>
                  <a:pt x="901574" y="584874"/>
                </a:lnTo>
                <a:lnTo>
                  <a:pt x="954725" y="615570"/>
                </a:lnTo>
                <a:lnTo>
                  <a:pt x="1042788" y="662883"/>
                </a:lnTo>
                <a:lnTo>
                  <a:pt x="1213533" y="750617"/>
                </a:lnTo>
                <a:lnTo>
                  <a:pt x="1390170" y="846743"/>
                </a:lnTo>
                <a:lnTo>
                  <a:pt x="1429083" y="869248"/>
                </a:lnTo>
                <a:lnTo>
                  <a:pt x="1461761" y="889609"/>
                </a:lnTo>
                <a:lnTo>
                  <a:pt x="1493906" y="910851"/>
                </a:lnTo>
                <a:lnTo>
                  <a:pt x="1557940" y="953763"/>
                </a:lnTo>
                <a:lnTo>
                  <a:pt x="1575308" y="964792"/>
                </a:lnTo>
                <a:lnTo>
                  <a:pt x="1610330" y="986416"/>
                </a:lnTo>
                <a:lnTo>
                  <a:pt x="1655028" y="1016634"/>
                </a:lnTo>
                <a:lnTo>
                  <a:pt x="1681993" y="1036375"/>
                </a:lnTo>
                <a:lnTo>
                  <a:pt x="1685313" y="1038743"/>
                </a:lnTo>
                <a:lnTo>
                  <a:pt x="1687912" y="1042038"/>
                </a:lnTo>
                <a:lnTo>
                  <a:pt x="1691208" y="1044459"/>
                </a:lnTo>
                <a:lnTo>
                  <a:pt x="1705434" y="1051564"/>
                </a:lnTo>
                <a:close/>
              </a:path>
              <a:path w="1805939" h="1293495">
                <a:moveTo>
                  <a:pt x="1248752" y="356197"/>
                </a:moveTo>
                <a:lnTo>
                  <a:pt x="1478848" y="457819"/>
                </a:lnTo>
                <a:lnTo>
                  <a:pt x="1477373" y="455580"/>
                </a:lnTo>
                <a:lnTo>
                  <a:pt x="1476097" y="454021"/>
                </a:lnTo>
                <a:lnTo>
                  <a:pt x="1448992" y="423839"/>
                </a:lnTo>
                <a:lnTo>
                  <a:pt x="1419628" y="396064"/>
                </a:lnTo>
                <a:lnTo>
                  <a:pt x="1358644" y="342766"/>
                </a:lnTo>
                <a:lnTo>
                  <a:pt x="1351749" y="335302"/>
                </a:lnTo>
                <a:lnTo>
                  <a:pt x="1345273" y="327163"/>
                </a:lnTo>
                <a:lnTo>
                  <a:pt x="1338548" y="319934"/>
                </a:lnTo>
                <a:lnTo>
                  <a:pt x="1330902" y="315202"/>
                </a:lnTo>
                <a:lnTo>
                  <a:pt x="1315790" y="306984"/>
                </a:lnTo>
                <a:lnTo>
                  <a:pt x="1303829" y="295865"/>
                </a:lnTo>
                <a:lnTo>
                  <a:pt x="1293138" y="283621"/>
                </a:lnTo>
                <a:lnTo>
                  <a:pt x="1281832" y="272025"/>
                </a:lnTo>
                <a:lnTo>
                  <a:pt x="1270145" y="262131"/>
                </a:lnTo>
                <a:lnTo>
                  <a:pt x="1234308" y="233047"/>
                </a:lnTo>
                <a:lnTo>
                  <a:pt x="1198559" y="202899"/>
                </a:lnTo>
                <a:lnTo>
                  <a:pt x="1017178" y="41887"/>
                </a:lnTo>
                <a:lnTo>
                  <a:pt x="1004159" y="30708"/>
                </a:lnTo>
                <a:lnTo>
                  <a:pt x="966448" y="0"/>
                </a:lnTo>
                <a:lnTo>
                  <a:pt x="911878" y="61423"/>
                </a:lnTo>
                <a:lnTo>
                  <a:pt x="949154" y="96968"/>
                </a:lnTo>
                <a:lnTo>
                  <a:pt x="967587" y="114233"/>
                </a:lnTo>
                <a:lnTo>
                  <a:pt x="986343" y="130910"/>
                </a:lnTo>
                <a:lnTo>
                  <a:pt x="1158817" y="276174"/>
                </a:lnTo>
                <a:lnTo>
                  <a:pt x="1175146" y="290677"/>
                </a:lnTo>
                <a:lnTo>
                  <a:pt x="1206990" y="320549"/>
                </a:lnTo>
                <a:lnTo>
                  <a:pt x="1223208" y="335143"/>
                </a:lnTo>
                <a:lnTo>
                  <a:pt x="1242893" y="351508"/>
                </a:lnTo>
                <a:lnTo>
                  <a:pt x="1248752" y="356197"/>
                </a:lnTo>
                <a:close/>
              </a:path>
              <a:path w="1805939" h="1293495">
                <a:moveTo>
                  <a:pt x="1336161" y="433105"/>
                </a:moveTo>
                <a:lnTo>
                  <a:pt x="1553493" y="529089"/>
                </a:lnTo>
                <a:lnTo>
                  <a:pt x="1542751" y="519015"/>
                </a:lnTo>
                <a:lnTo>
                  <a:pt x="1533959" y="507002"/>
                </a:lnTo>
                <a:lnTo>
                  <a:pt x="1524751" y="495738"/>
                </a:lnTo>
                <a:lnTo>
                  <a:pt x="1515053" y="484664"/>
                </a:lnTo>
                <a:lnTo>
                  <a:pt x="1505690" y="473381"/>
                </a:lnTo>
                <a:lnTo>
                  <a:pt x="1494798" y="463878"/>
                </a:lnTo>
                <a:lnTo>
                  <a:pt x="1480511" y="458148"/>
                </a:lnTo>
                <a:lnTo>
                  <a:pt x="1478848" y="457819"/>
                </a:lnTo>
                <a:lnTo>
                  <a:pt x="1248752" y="356197"/>
                </a:lnTo>
                <a:lnTo>
                  <a:pt x="1282775" y="383658"/>
                </a:lnTo>
                <a:lnTo>
                  <a:pt x="1302091" y="400419"/>
                </a:lnTo>
                <a:lnTo>
                  <a:pt x="1324166" y="421252"/>
                </a:lnTo>
                <a:lnTo>
                  <a:pt x="1336161" y="433105"/>
                </a:lnTo>
                <a:close/>
              </a:path>
              <a:path w="1805939" h="1293495">
                <a:moveTo>
                  <a:pt x="1752322" y="838182"/>
                </a:moveTo>
                <a:lnTo>
                  <a:pt x="1765875" y="841389"/>
                </a:lnTo>
                <a:lnTo>
                  <a:pt x="1779273" y="838365"/>
                </a:lnTo>
                <a:lnTo>
                  <a:pt x="1791820" y="829148"/>
                </a:lnTo>
                <a:lnTo>
                  <a:pt x="1802300" y="815275"/>
                </a:lnTo>
                <a:lnTo>
                  <a:pt x="1805433" y="802509"/>
                </a:lnTo>
                <a:lnTo>
                  <a:pt x="1801919" y="789461"/>
                </a:lnTo>
                <a:lnTo>
                  <a:pt x="1792457" y="774747"/>
                </a:lnTo>
                <a:lnTo>
                  <a:pt x="1777112" y="756834"/>
                </a:lnTo>
                <a:lnTo>
                  <a:pt x="1760926" y="739752"/>
                </a:lnTo>
                <a:lnTo>
                  <a:pt x="1745340" y="722024"/>
                </a:lnTo>
                <a:lnTo>
                  <a:pt x="1721280" y="687240"/>
                </a:lnTo>
                <a:lnTo>
                  <a:pt x="1679184" y="648875"/>
                </a:lnTo>
                <a:lnTo>
                  <a:pt x="1654051" y="625623"/>
                </a:lnTo>
                <a:lnTo>
                  <a:pt x="1630844" y="600656"/>
                </a:lnTo>
                <a:lnTo>
                  <a:pt x="1608480" y="574947"/>
                </a:lnTo>
                <a:lnTo>
                  <a:pt x="1585875" y="549467"/>
                </a:lnTo>
                <a:lnTo>
                  <a:pt x="1580646" y="543796"/>
                </a:lnTo>
                <a:lnTo>
                  <a:pt x="1574846" y="535322"/>
                </a:lnTo>
                <a:lnTo>
                  <a:pt x="1568552" y="534534"/>
                </a:lnTo>
                <a:lnTo>
                  <a:pt x="1553493" y="529089"/>
                </a:lnTo>
                <a:lnTo>
                  <a:pt x="1336161" y="433105"/>
                </a:lnTo>
                <a:lnTo>
                  <a:pt x="1388757" y="485565"/>
                </a:lnTo>
                <a:lnTo>
                  <a:pt x="1471300" y="564938"/>
                </a:lnTo>
                <a:lnTo>
                  <a:pt x="1483440" y="577106"/>
                </a:lnTo>
                <a:lnTo>
                  <a:pt x="1507584" y="601756"/>
                </a:lnTo>
                <a:lnTo>
                  <a:pt x="1519845" y="613890"/>
                </a:lnTo>
                <a:lnTo>
                  <a:pt x="1681731" y="769852"/>
                </a:lnTo>
                <a:lnTo>
                  <a:pt x="1696319" y="784371"/>
                </a:lnTo>
                <a:lnTo>
                  <a:pt x="1739312" y="828708"/>
                </a:lnTo>
                <a:lnTo>
                  <a:pt x="1752322" y="83818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935">
              <a:lnSpc>
                <a:spcPct val="115599"/>
              </a:lnSpc>
              <a:spcBef>
                <a:spcPts val="100"/>
              </a:spcBef>
            </a:pPr>
            <a:r>
              <a:rPr spc="390" dirty="0"/>
              <a:t>DOWNLOAD</a:t>
            </a:r>
            <a:r>
              <a:rPr spc="-145" dirty="0"/>
              <a:t> </a:t>
            </a:r>
            <a:r>
              <a:rPr spc="210" dirty="0"/>
              <a:t>THIS</a:t>
            </a:r>
            <a:r>
              <a:rPr spc="-145" dirty="0"/>
              <a:t> </a:t>
            </a:r>
            <a:r>
              <a:rPr spc="220" dirty="0"/>
              <a:t>PRESENTATION</a:t>
            </a:r>
            <a:r>
              <a:rPr spc="-140" dirty="0"/>
              <a:t> </a:t>
            </a:r>
            <a:r>
              <a:rPr spc="465" dirty="0"/>
              <a:t>AS</a:t>
            </a:r>
            <a:r>
              <a:rPr spc="-145" dirty="0"/>
              <a:t> </a:t>
            </a:r>
            <a:r>
              <a:rPr spc="430" dirty="0"/>
              <a:t>A </a:t>
            </a:r>
            <a:r>
              <a:rPr spc="-1190" dirty="0"/>
              <a:t> </a:t>
            </a:r>
            <a:r>
              <a:rPr spc="280" dirty="0"/>
              <a:t>POWERPOINT</a:t>
            </a:r>
            <a:r>
              <a:rPr spc="-135" dirty="0"/>
              <a:t> </a:t>
            </a:r>
            <a:r>
              <a:rPr spc="155" dirty="0"/>
              <a:t>TEMPLATE</a:t>
            </a:r>
            <a:r>
              <a:rPr spc="-130" dirty="0"/>
              <a:t> </a:t>
            </a:r>
            <a:r>
              <a:rPr spc="160" dirty="0"/>
              <a:t>IN</a:t>
            </a:r>
            <a:r>
              <a:rPr spc="-130" dirty="0"/>
              <a:t> </a:t>
            </a:r>
            <a:r>
              <a:rPr spc="55" dirty="0"/>
              <a:t>3</a:t>
            </a:r>
            <a:r>
              <a:rPr spc="-135" dirty="0"/>
              <a:t> </a:t>
            </a:r>
            <a:r>
              <a:rPr spc="270" dirty="0"/>
              <a:t>STEPS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643595" y="5344262"/>
            <a:ext cx="370459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85" dirty="0">
                <a:solidFill>
                  <a:srgbClr val="3C3333"/>
                </a:solidFill>
                <a:latin typeface="Lucida Sans Unicode"/>
                <a:cs typeface="Lucida Sans Unicode"/>
              </a:rPr>
              <a:t>x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s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00" dirty="0">
                <a:solidFill>
                  <a:srgbClr val="3C3333"/>
                </a:solidFill>
                <a:latin typeface="Lucida Sans Unicode"/>
                <a:cs typeface="Lucida Sans Unicode"/>
              </a:rPr>
              <a:t>g 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35" dirty="0">
                <a:solidFill>
                  <a:srgbClr val="3C3333"/>
                </a:solidFill>
                <a:latin typeface="Lucida Sans Unicode"/>
                <a:cs typeface="Lucida Sans Unicode"/>
              </a:rPr>
              <a:t>u  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50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o 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81902" y="5344262"/>
            <a:ext cx="41243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399"/>
              </a:lnSpc>
              <a:spcBef>
                <a:spcPts val="100"/>
              </a:spcBef>
            </a:pP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55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55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t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60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79293" y="4157416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27565" y="4157416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558069" y="4157416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3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6540" y="3412881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14812" y="3412881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45316" y="3412881"/>
            <a:ext cx="1257300" cy="1257300"/>
          </a:xfrm>
          <a:custGeom>
            <a:avLst/>
            <a:gdLst/>
            <a:ahLst/>
            <a:cxnLst/>
            <a:rect l="l" t="t" r="r" b="b"/>
            <a:pathLst>
              <a:path w="1257300" h="1257300">
                <a:moveTo>
                  <a:pt x="628649" y="1257299"/>
                </a:moveTo>
                <a:lnTo>
                  <a:pt x="581733" y="1255575"/>
                </a:lnTo>
                <a:lnTo>
                  <a:pt x="535752" y="1250483"/>
                </a:lnTo>
                <a:lnTo>
                  <a:pt x="490830" y="1242145"/>
                </a:lnTo>
                <a:lnTo>
                  <a:pt x="447087" y="1230683"/>
                </a:lnTo>
                <a:lnTo>
                  <a:pt x="404645" y="1216218"/>
                </a:lnTo>
                <a:lnTo>
                  <a:pt x="363626" y="1198871"/>
                </a:lnTo>
                <a:lnTo>
                  <a:pt x="324152" y="1178765"/>
                </a:lnTo>
                <a:lnTo>
                  <a:pt x="286343" y="1156020"/>
                </a:lnTo>
                <a:lnTo>
                  <a:pt x="250321" y="1130759"/>
                </a:lnTo>
                <a:lnTo>
                  <a:pt x="216209" y="1103102"/>
                </a:lnTo>
                <a:lnTo>
                  <a:pt x="184127" y="1073172"/>
                </a:lnTo>
                <a:lnTo>
                  <a:pt x="154197" y="1041090"/>
                </a:lnTo>
                <a:lnTo>
                  <a:pt x="126540" y="1006977"/>
                </a:lnTo>
                <a:lnTo>
                  <a:pt x="101279" y="970956"/>
                </a:lnTo>
                <a:lnTo>
                  <a:pt x="78534" y="933147"/>
                </a:lnTo>
                <a:lnTo>
                  <a:pt x="58428" y="893672"/>
                </a:lnTo>
                <a:lnTo>
                  <a:pt x="41081" y="852653"/>
                </a:lnTo>
                <a:lnTo>
                  <a:pt x="26616" y="810212"/>
                </a:lnTo>
                <a:lnTo>
                  <a:pt x="15154" y="766469"/>
                </a:lnTo>
                <a:lnTo>
                  <a:pt x="6816" y="721547"/>
                </a:lnTo>
                <a:lnTo>
                  <a:pt x="1724" y="675566"/>
                </a:lnTo>
                <a:lnTo>
                  <a:pt x="0" y="628649"/>
                </a:lnTo>
                <a:lnTo>
                  <a:pt x="1724" y="581733"/>
                </a:lnTo>
                <a:lnTo>
                  <a:pt x="6816" y="535752"/>
                </a:lnTo>
                <a:lnTo>
                  <a:pt x="15154" y="490830"/>
                </a:lnTo>
                <a:lnTo>
                  <a:pt x="26616" y="447087"/>
                </a:lnTo>
                <a:lnTo>
                  <a:pt x="41081" y="404645"/>
                </a:lnTo>
                <a:lnTo>
                  <a:pt x="58428" y="363626"/>
                </a:lnTo>
                <a:lnTo>
                  <a:pt x="78534" y="324152"/>
                </a:lnTo>
                <a:lnTo>
                  <a:pt x="101279" y="286343"/>
                </a:lnTo>
                <a:lnTo>
                  <a:pt x="126540" y="250321"/>
                </a:lnTo>
                <a:lnTo>
                  <a:pt x="154197" y="216209"/>
                </a:lnTo>
                <a:lnTo>
                  <a:pt x="184127" y="184127"/>
                </a:lnTo>
                <a:lnTo>
                  <a:pt x="216209" y="154197"/>
                </a:lnTo>
                <a:lnTo>
                  <a:pt x="250321" y="126540"/>
                </a:lnTo>
                <a:lnTo>
                  <a:pt x="286343" y="101279"/>
                </a:lnTo>
                <a:lnTo>
                  <a:pt x="324152" y="78534"/>
                </a:lnTo>
                <a:lnTo>
                  <a:pt x="363626" y="58428"/>
                </a:lnTo>
                <a:lnTo>
                  <a:pt x="404645" y="41081"/>
                </a:lnTo>
                <a:lnTo>
                  <a:pt x="447087" y="26616"/>
                </a:lnTo>
                <a:lnTo>
                  <a:pt x="490830" y="15154"/>
                </a:lnTo>
                <a:lnTo>
                  <a:pt x="535752" y="6816"/>
                </a:lnTo>
                <a:lnTo>
                  <a:pt x="581733" y="1724"/>
                </a:lnTo>
                <a:lnTo>
                  <a:pt x="628649" y="0"/>
                </a:lnTo>
                <a:lnTo>
                  <a:pt x="675566" y="1724"/>
                </a:lnTo>
                <a:lnTo>
                  <a:pt x="721547" y="6816"/>
                </a:lnTo>
                <a:lnTo>
                  <a:pt x="766469" y="15154"/>
                </a:lnTo>
                <a:lnTo>
                  <a:pt x="810212" y="26616"/>
                </a:lnTo>
                <a:lnTo>
                  <a:pt x="852653" y="41081"/>
                </a:lnTo>
                <a:lnTo>
                  <a:pt x="893672" y="58428"/>
                </a:lnTo>
                <a:lnTo>
                  <a:pt x="933147" y="78534"/>
                </a:lnTo>
                <a:lnTo>
                  <a:pt x="970956" y="101279"/>
                </a:lnTo>
                <a:lnTo>
                  <a:pt x="1006977" y="126540"/>
                </a:lnTo>
                <a:lnTo>
                  <a:pt x="1041090" y="154197"/>
                </a:lnTo>
                <a:lnTo>
                  <a:pt x="1073172" y="184127"/>
                </a:lnTo>
                <a:lnTo>
                  <a:pt x="1103102" y="216209"/>
                </a:lnTo>
                <a:lnTo>
                  <a:pt x="1130759" y="250321"/>
                </a:lnTo>
                <a:lnTo>
                  <a:pt x="1156020" y="286343"/>
                </a:lnTo>
                <a:lnTo>
                  <a:pt x="1178765" y="324152"/>
                </a:lnTo>
                <a:lnTo>
                  <a:pt x="1198871" y="363626"/>
                </a:lnTo>
                <a:lnTo>
                  <a:pt x="1216218" y="404645"/>
                </a:lnTo>
                <a:lnTo>
                  <a:pt x="1230683" y="447087"/>
                </a:lnTo>
                <a:lnTo>
                  <a:pt x="1242145" y="490830"/>
                </a:lnTo>
                <a:lnTo>
                  <a:pt x="1250483" y="535752"/>
                </a:lnTo>
                <a:lnTo>
                  <a:pt x="1255575" y="581733"/>
                </a:lnTo>
                <a:lnTo>
                  <a:pt x="1257299" y="628649"/>
                </a:lnTo>
                <a:lnTo>
                  <a:pt x="1255575" y="675566"/>
                </a:lnTo>
                <a:lnTo>
                  <a:pt x="1250483" y="721547"/>
                </a:lnTo>
                <a:lnTo>
                  <a:pt x="1242145" y="766469"/>
                </a:lnTo>
                <a:lnTo>
                  <a:pt x="1230683" y="810212"/>
                </a:lnTo>
                <a:lnTo>
                  <a:pt x="1216218" y="852653"/>
                </a:lnTo>
                <a:lnTo>
                  <a:pt x="1198871" y="893672"/>
                </a:lnTo>
                <a:lnTo>
                  <a:pt x="1178765" y="933147"/>
                </a:lnTo>
                <a:lnTo>
                  <a:pt x="1156020" y="970956"/>
                </a:lnTo>
                <a:lnTo>
                  <a:pt x="1130759" y="1006977"/>
                </a:lnTo>
                <a:lnTo>
                  <a:pt x="1103102" y="1041090"/>
                </a:lnTo>
                <a:lnTo>
                  <a:pt x="1073172" y="1073172"/>
                </a:lnTo>
                <a:lnTo>
                  <a:pt x="1041090" y="1103102"/>
                </a:lnTo>
                <a:lnTo>
                  <a:pt x="1006977" y="1130759"/>
                </a:lnTo>
                <a:lnTo>
                  <a:pt x="970956" y="1156020"/>
                </a:lnTo>
                <a:lnTo>
                  <a:pt x="933147" y="1178765"/>
                </a:lnTo>
                <a:lnTo>
                  <a:pt x="893672" y="1198871"/>
                </a:lnTo>
                <a:lnTo>
                  <a:pt x="852653" y="1216218"/>
                </a:lnTo>
                <a:lnTo>
                  <a:pt x="810212" y="1230683"/>
                </a:lnTo>
                <a:lnTo>
                  <a:pt x="766469" y="1242145"/>
                </a:lnTo>
                <a:lnTo>
                  <a:pt x="721547" y="1250483"/>
                </a:lnTo>
                <a:lnTo>
                  <a:pt x="675566" y="1255575"/>
                </a:lnTo>
                <a:lnTo>
                  <a:pt x="628649" y="1257299"/>
                </a:lnTo>
                <a:close/>
              </a:path>
            </a:pathLst>
          </a:custGeom>
          <a:solidFill>
            <a:srgbClr val="FAD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869778" y="5344262"/>
            <a:ext cx="380936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8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oo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55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se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oo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o 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a  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oo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5" dirty="0">
                <a:solidFill>
                  <a:srgbClr val="3C3333"/>
                </a:solidFill>
                <a:latin typeface="Lucida Sans Unicode"/>
                <a:cs typeface="Lucida Sans Unicode"/>
              </a:rPr>
              <a:t>G  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w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il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0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Lucida Sans Unicode"/>
                <a:cs typeface="Lucida Sans Unicode"/>
              </a:rPr>
              <a:t>k 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5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oo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o 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080" indent="-281940">
              <a:lnSpc>
                <a:spcPct val="115599"/>
              </a:lnSpc>
              <a:spcBef>
                <a:spcPts val="100"/>
              </a:spcBef>
            </a:pPr>
            <a:r>
              <a:rPr spc="390" dirty="0"/>
              <a:t>DOWNLOAD</a:t>
            </a:r>
            <a:r>
              <a:rPr spc="-145" dirty="0"/>
              <a:t> </a:t>
            </a:r>
            <a:r>
              <a:rPr spc="210" dirty="0"/>
              <a:t>THIS</a:t>
            </a:r>
            <a:r>
              <a:rPr spc="-145" dirty="0"/>
              <a:t> </a:t>
            </a:r>
            <a:r>
              <a:rPr spc="220" dirty="0"/>
              <a:t>PRESENTATION</a:t>
            </a:r>
            <a:r>
              <a:rPr spc="-140" dirty="0"/>
              <a:t> </a:t>
            </a:r>
            <a:r>
              <a:rPr spc="465" dirty="0"/>
              <a:t>AS</a:t>
            </a:r>
            <a:r>
              <a:rPr spc="-145" dirty="0"/>
              <a:t> </a:t>
            </a:r>
            <a:r>
              <a:rPr spc="430" dirty="0"/>
              <a:t>A </a:t>
            </a:r>
            <a:r>
              <a:rPr spc="-1190" dirty="0"/>
              <a:t> </a:t>
            </a:r>
            <a:r>
              <a:rPr spc="190" dirty="0"/>
              <a:t>GOOGLE</a:t>
            </a:r>
            <a:r>
              <a:rPr spc="-130" dirty="0"/>
              <a:t> </a:t>
            </a:r>
            <a:r>
              <a:rPr spc="204" dirty="0"/>
              <a:t>SLIDE</a:t>
            </a:r>
            <a:r>
              <a:rPr spc="-125" dirty="0"/>
              <a:t> </a:t>
            </a:r>
            <a:r>
              <a:rPr spc="155" dirty="0"/>
              <a:t>TEMPLATE</a:t>
            </a:r>
            <a:r>
              <a:rPr spc="-130" dirty="0"/>
              <a:t> </a:t>
            </a:r>
            <a:r>
              <a:rPr spc="160" dirty="0"/>
              <a:t>IN</a:t>
            </a:r>
            <a:r>
              <a:rPr spc="-125" dirty="0"/>
              <a:t> </a:t>
            </a:r>
            <a:r>
              <a:rPr spc="55" dirty="0"/>
              <a:t>3</a:t>
            </a:r>
            <a:r>
              <a:rPr spc="-130" dirty="0"/>
              <a:t> </a:t>
            </a:r>
            <a:r>
              <a:rPr spc="270" dirty="0"/>
              <a:t>STEPS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43595" y="5344262"/>
            <a:ext cx="370459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85" dirty="0">
                <a:solidFill>
                  <a:srgbClr val="3C3333"/>
                </a:solidFill>
                <a:latin typeface="Lucida Sans Unicode"/>
                <a:cs typeface="Lucida Sans Unicode"/>
              </a:rPr>
              <a:t>x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70" dirty="0">
                <a:solidFill>
                  <a:srgbClr val="3C3333"/>
                </a:solidFill>
                <a:latin typeface="Lucida Sans Unicode"/>
                <a:cs typeface="Lucida Sans Unicode"/>
              </a:rPr>
              <a:t>s 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00" dirty="0">
                <a:solidFill>
                  <a:srgbClr val="3C3333"/>
                </a:solidFill>
                <a:latin typeface="Lucida Sans Unicode"/>
                <a:cs typeface="Lucida Sans Unicode"/>
              </a:rPr>
              <a:t>g 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ese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35" dirty="0">
                <a:solidFill>
                  <a:srgbClr val="3C3333"/>
                </a:solidFill>
                <a:latin typeface="Lucida Sans Unicode"/>
                <a:cs typeface="Lucida Sans Unicode"/>
              </a:rPr>
              <a:t>u  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50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ee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o  </a:t>
            </a:r>
            <a:r>
              <a:rPr sz="2600" spc="-55" dirty="0">
                <a:solidFill>
                  <a:srgbClr val="3C3333"/>
                </a:solidFill>
                <a:latin typeface="Lucida Sans Unicode"/>
                <a:cs typeface="Lucida Sans Unicode"/>
              </a:rPr>
              <a:t>y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1902" y="5344262"/>
            <a:ext cx="412432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399"/>
              </a:lnSpc>
              <a:spcBef>
                <a:spcPts val="100"/>
              </a:spcBef>
            </a:pP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145" dirty="0">
                <a:solidFill>
                  <a:srgbClr val="3C3333"/>
                </a:solidFill>
                <a:latin typeface="Lucida Sans Unicode"/>
                <a:cs typeface="Lucida Sans Unicode"/>
              </a:rPr>
              <a:t>S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55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p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50" dirty="0">
                <a:solidFill>
                  <a:srgbClr val="3C3333"/>
                </a:solidFill>
                <a:latin typeface="Lucida Sans Unicode"/>
                <a:cs typeface="Lucida Sans Unicode"/>
              </a:rPr>
              <a:t>g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220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i</a:t>
            </a:r>
            <a:r>
              <a:rPr sz="2600" spc="-120" dirty="0">
                <a:solidFill>
                  <a:srgbClr val="3C3333"/>
                </a:solidFill>
                <a:latin typeface="Lucida Sans Unicode"/>
                <a:cs typeface="Lucida Sans Unicode"/>
              </a:rPr>
              <a:t>n  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45" dirty="0">
                <a:solidFill>
                  <a:srgbClr val="3C3333"/>
                </a:solidFill>
                <a:latin typeface="Lucida Sans Unicode"/>
                <a:cs typeface="Lucida Sans Unicode"/>
              </a:rPr>
              <a:t>v</a:t>
            </a:r>
            <a:r>
              <a:rPr sz="2600" spc="-85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70" dirty="0">
                <a:solidFill>
                  <a:srgbClr val="3C3333"/>
                </a:solidFill>
                <a:latin typeface="Lucida Sans Unicode"/>
                <a:cs typeface="Lucida Sans Unicode"/>
              </a:rPr>
              <a:t>d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li</a:t>
            </a:r>
            <a:r>
              <a:rPr sz="2600" spc="-114" dirty="0">
                <a:solidFill>
                  <a:srgbClr val="3C3333"/>
                </a:solidFill>
                <a:latin typeface="Lucida Sans Unicode"/>
                <a:cs typeface="Lucida Sans Unicode"/>
              </a:rPr>
              <a:t>c</a:t>
            </a:r>
            <a:r>
              <a:rPr sz="2600" spc="-305" dirty="0">
                <a:solidFill>
                  <a:srgbClr val="3C3333"/>
                </a:solidFill>
                <a:latin typeface="Lucida Sans Unicode"/>
                <a:cs typeface="Lucida Sans Unicode"/>
              </a:rPr>
              <a:t>k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80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50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25" dirty="0">
                <a:solidFill>
                  <a:srgbClr val="3C3333"/>
                </a:solidFill>
                <a:latin typeface="Lucida Sans Unicode"/>
                <a:cs typeface="Lucida Sans Unicode"/>
              </a:rPr>
              <a:t>r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55" dirty="0">
                <a:solidFill>
                  <a:srgbClr val="3C3333"/>
                </a:solidFill>
                <a:latin typeface="Lucida Sans Unicode"/>
                <a:cs typeface="Lucida Sans Unicode"/>
              </a:rPr>
              <a:t>"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a</a:t>
            </a:r>
            <a:r>
              <a:rPr sz="2600" spc="-140" dirty="0">
                <a:solidFill>
                  <a:srgbClr val="3C3333"/>
                </a:solidFill>
                <a:latin typeface="Lucida Sans Unicode"/>
                <a:cs typeface="Lucida Sans Unicode"/>
              </a:rPr>
              <a:t>t 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b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tt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260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10" dirty="0">
                <a:solidFill>
                  <a:srgbClr val="3C3333"/>
                </a:solidFill>
                <a:latin typeface="Lucida Sans Unicode"/>
                <a:cs typeface="Lucida Sans Unicode"/>
              </a:rPr>
              <a:t>o</a:t>
            </a:r>
            <a:r>
              <a:rPr sz="2600" spc="-175" dirty="0">
                <a:solidFill>
                  <a:srgbClr val="3C3333"/>
                </a:solidFill>
                <a:latin typeface="Lucida Sans Unicode"/>
                <a:cs typeface="Lucida Sans Unicode"/>
              </a:rPr>
              <a:t>f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165" dirty="0">
                <a:solidFill>
                  <a:srgbClr val="3C3333"/>
                </a:solidFill>
                <a:latin typeface="Lucida Sans Unicode"/>
                <a:cs typeface="Lucida Sans Unicode"/>
              </a:rPr>
              <a:t>t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h</a:t>
            </a:r>
            <a:r>
              <a:rPr sz="2600" spc="-90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600" spc="-265" dirty="0">
                <a:solidFill>
                  <a:srgbClr val="3C3333"/>
                </a:solidFill>
                <a:latin typeface="Lucida Sans Unicode"/>
                <a:cs typeface="Lucida Sans Unicode"/>
              </a:rPr>
              <a:t>m</a:t>
            </a:r>
            <a:r>
              <a:rPr sz="2600" spc="-95" dirty="0">
                <a:solidFill>
                  <a:srgbClr val="3C3333"/>
                </a:solidFill>
                <a:latin typeface="Lucida Sans Unicode"/>
                <a:cs typeface="Lucida Sans Unicode"/>
              </a:rPr>
              <a:t>e</a:t>
            </a:r>
            <a:r>
              <a:rPr sz="2600" spc="-185" dirty="0">
                <a:solidFill>
                  <a:srgbClr val="3C3333"/>
                </a:solidFill>
                <a:latin typeface="Lucida Sans Unicode"/>
                <a:cs typeface="Lucida Sans Unicode"/>
              </a:rPr>
              <a:t>n</a:t>
            </a:r>
            <a:r>
              <a:rPr sz="2600" spc="-204" dirty="0">
                <a:solidFill>
                  <a:srgbClr val="3C3333"/>
                </a:solidFill>
                <a:latin typeface="Lucida Sans Unicode"/>
                <a:cs typeface="Lucida Sans Unicode"/>
              </a:rPr>
              <a:t>u</a:t>
            </a:r>
            <a:r>
              <a:rPr sz="2600" spc="-275" dirty="0">
                <a:solidFill>
                  <a:srgbClr val="3C3333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9293" y="4157416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27565" y="4157416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2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58069" y="4157416"/>
            <a:ext cx="43307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0</a:t>
            </a:r>
            <a:r>
              <a:rPr sz="2200" spc="-160" dirty="0">
                <a:solidFill>
                  <a:srgbClr val="3C3333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3C3333"/>
                </a:solidFill>
                <a:latin typeface="Lucida Sans Unicode"/>
                <a:cs typeface="Lucida Sans Unicode"/>
              </a:rPr>
              <a:t>3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88502" y="8229519"/>
            <a:ext cx="3846829" cy="2058035"/>
          </a:xfrm>
          <a:custGeom>
            <a:avLst/>
            <a:gdLst/>
            <a:ahLst/>
            <a:cxnLst/>
            <a:rect l="l" t="t" r="r" b="b"/>
            <a:pathLst>
              <a:path w="3846829" h="2058034">
                <a:moveTo>
                  <a:pt x="35524" y="356403"/>
                </a:moveTo>
                <a:lnTo>
                  <a:pt x="35524" y="139629"/>
                </a:lnTo>
                <a:lnTo>
                  <a:pt x="3818104" y="0"/>
                </a:lnTo>
                <a:lnTo>
                  <a:pt x="3818104" y="248402"/>
                </a:lnTo>
                <a:lnTo>
                  <a:pt x="35524" y="356403"/>
                </a:lnTo>
                <a:close/>
              </a:path>
              <a:path w="3846829" h="2058034">
                <a:moveTo>
                  <a:pt x="67352" y="837272"/>
                </a:moveTo>
                <a:lnTo>
                  <a:pt x="53192" y="837121"/>
                </a:lnTo>
                <a:lnTo>
                  <a:pt x="42548" y="836778"/>
                </a:lnTo>
                <a:lnTo>
                  <a:pt x="35524" y="836236"/>
                </a:lnTo>
                <a:lnTo>
                  <a:pt x="35524" y="678863"/>
                </a:lnTo>
                <a:lnTo>
                  <a:pt x="3666740" y="542319"/>
                </a:lnTo>
                <a:lnTo>
                  <a:pt x="3710063" y="546595"/>
                </a:lnTo>
                <a:lnTo>
                  <a:pt x="3743890" y="558128"/>
                </a:lnTo>
                <a:lnTo>
                  <a:pt x="3767650" y="574976"/>
                </a:lnTo>
                <a:lnTo>
                  <a:pt x="3780769" y="595195"/>
                </a:lnTo>
                <a:lnTo>
                  <a:pt x="3782676" y="616843"/>
                </a:lnTo>
                <a:lnTo>
                  <a:pt x="3772798" y="637977"/>
                </a:lnTo>
                <a:lnTo>
                  <a:pt x="3715402" y="670929"/>
                </a:lnTo>
                <a:lnTo>
                  <a:pt x="3666740" y="678863"/>
                </a:lnTo>
                <a:lnTo>
                  <a:pt x="425831" y="827667"/>
                </a:lnTo>
                <a:lnTo>
                  <a:pt x="157104" y="836046"/>
                </a:lnTo>
                <a:lnTo>
                  <a:pt x="84926" y="837234"/>
                </a:lnTo>
                <a:lnTo>
                  <a:pt x="67352" y="837272"/>
                </a:lnTo>
                <a:close/>
              </a:path>
              <a:path w="3846829" h="2058034">
                <a:moveTo>
                  <a:pt x="77227" y="1338440"/>
                </a:moveTo>
                <a:lnTo>
                  <a:pt x="0" y="1191096"/>
                </a:lnTo>
                <a:lnTo>
                  <a:pt x="1249533" y="1110867"/>
                </a:lnTo>
                <a:lnTo>
                  <a:pt x="1889721" y="1060337"/>
                </a:lnTo>
                <a:lnTo>
                  <a:pt x="3737016" y="883293"/>
                </a:lnTo>
                <a:lnTo>
                  <a:pt x="3782580" y="1024466"/>
                </a:lnTo>
                <a:lnTo>
                  <a:pt x="3772360" y="1026901"/>
                </a:lnTo>
                <a:lnTo>
                  <a:pt x="3734989" y="1034687"/>
                </a:lnTo>
                <a:lnTo>
                  <a:pt x="3660405" y="1048549"/>
                </a:lnTo>
                <a:lnTo>
                  <a:pt x="3538543" y="1069209"/>
                </a:lnTo>
                <a:lnTo>
                  <a:pt x="3490999" y="1075610"/>
                </a:lnTo>
                <a:lnTo>
                  <a:pt x="3392741" y="1085041"/>
                </a:lnTo>
                <a:lnTo>
                  <a:pt x="2473399" y="1147238"/>
                </a:lnTo>
                <a:lnTo>
                  <a:pt x="2234402" y="1167434"/>
                </a:lnTo>
                <a:lnTo>
                  <a:pt x="2120821" y="1178791"/>
                </a:lnTo>
                <a:lnTo>
                  <a:pt x="2013309" y="1191096"/>
                </a:lnTo>
                <a:lnTo>
                  <a:pt x="1491531" y="1241131"/>
                </a:lnTo>
                <a:lnTo>
                  <a:pt x="77227" y="1338440"/>
                </a:lnTo>
                <a:close/>
              </a:path>
              <a:path w="3846829" h="2058034">
                <a:moveTo>
                  <a:pt x="1723176" y="1850035"/>
                </a:moveTo>
                <a:lnTo>
                  <a:pt x="35524" y="1844502"/>
                </a:lnTo>
                <a:lnTo>
                  <a:pt x="0" y="1716444"/>
                </a:lnTo>
                <a:lnTo>
                  <a:pt x="50392" y="1711818"/>
                </a:lnTo>
                <a:lnTo>
                  <a:pt x="100793" y="1707789"/>
                </a:lnTo>
                <a:lnTo>
                  <a:pt x="151212" y="1704375"/>
                </a:lnTo>
                <a:lnTo>
                  <a:pt x="201659" y="1701594"/>
                </a:lnTo>
                <a:lnTo>
                  <a:pt x="252141" y="1699463"/>
                </a:lnTo>
                <a:lnTo>
                  <a:pt x="302669" y="1698002"/>
                </a:lnTo>
                <a:lnTo>
                  <a:pt x="353251" y="1697227"/>
                </a:lnTo>
                <a:lnTo>
                  <a:pt x="403897" y="1697158"/>
                </a:lnTo>
                <a:lnTo>
                  <a:pt x="3818104" y="1614614"/>
                </a:lnTo>
                <a:lnTo>
                  <a:pt x="3823438" y="1616579"/>
                </a:lnTo>
                <a:lnTo>
                  <a:pt x="3834708" y="1625704"/>
                </a:lnTo>
                <a:lnTo>
                  <a:pt x="3844820" y="1646834"/>
                </a:lnTo>
                <a:lnTo>
                  <a:pt x="3846679" y="1684815"/>
                </a:lnTo>
                <a:lnTo>
                  <a:pt x="3839607" y="1727256"/>
                </a:lnTo>
                <a:lnTo>
                  <a:pt x="3830075" y="1758198"/>
                </a:lnTo>
                <a:lnTo>
                  <a:pt x="3821700" y="1777134"/>
                </a:lnTo>
                <a:lnTo>
                  <a:pt x="3818104" y="1783559"/>
                </a:lnTo>
                <a:lnTo>
                  <a:pt x="2231089" y="1844502"/>
                </a:lnTo>
                <a:lnTo>
                  <a:pt x="1723176" y="1850035"/>
                </a:lnTo>
                <a:close/>
              </a:path>
              <a:path w="3846829" h="2058034">
                <a:moveTo>
                  <a:pt x="3799282" y="2057480"/>
                </a:moveTo>
                <a:lnTo>
                  <a:pt x="2877511" y="2057480"/>
                </a:lnTo>
                <a:lnTo>
                  <a:pt x="3817332" y="2004189"/>
                </a:lnTo>
                <a:lnTo>
                  <a:pt x="3799282" y="2057480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0371" y="9258303"/>
            <a:ext cx="3782695" cy="1028700"/>
          </a:xfrm>
          <a:custGeom>
            <a:avLst/>
            <a:gdLst/>
            <a:ahLst/>
            <a:cxnLst/>
            <a:rect l="l" t="t" r="r" b="b"/>
            <a:pathLst>
              <a:path w="3782695" h="1028700">
                <a:moveTo>
                  <a:pt x="0" y="356403"/>
                </a:moveTo>
                <a:lnTo>
                  <a:pt x="0" y="139629"/>
                </a:lnTo>
                <a:lnTo>
                  <a:pt x="3782580" y="0"/>
                </a:lnTo>
                <a:lnTo>
                  <a:pt x="3782580" y="248402"/>
                </a:lnTo>
                <a:lnTo>
                  <a:pt x="0" y="356403"/>
                </a:lnTo>
                <a:close/>
              </a:path>
              <a:path w="3782695" h="1028700">
                <a:moveTo>
                  <a:pt x="31828" y="837272"/>
                </a:moveTo>
                <a:lnTo>
                  <a:pt x="17668" y="837121"/>
                </a:lnTo>
                <a:lnTo>
                  <a:pt x="7024" y="836778"/>
                </a:lnTo>
                <a:lnTo>
                  <a:pt x="0" y="836236"/>
                </a:lnTo>
                <a:lnTo>
                  <a:pt x="0" y="678863"/>
                </a:lnTo>
                <a:lnTo>
                  <a:pt x="3631215" y="542319"/>
                </a:lnTo>
                <a:lnTo>
                  <a:pt x="3674539" y="546595"/>
                </a:lnTo>
                <a:lnTo>
                  <a:pt x="3708366" y="558128"/>
                </a:lnTo>
                <a:lnTo>
                  <a:pt x="3732125" y="574976"/>
                </a:lnTo>
                <a:lnTo>
                  <a:pt x="3745244" y="595195"/>
                </a:lnTo>
                <a:lnTo>
                  <a:pt x="3747151" y="616843"/>
                </a:lnTo>
                <a:lnTo>
                  <a:pt x="3737274" y="637977"/>
                </a:lnTo>
                <a:lnTo>
                  <a:pt x="3679878" y="670929"/>
                </a:lnTo>
                <a:lnTo>
                  <a:pt x="3631215" y="678863"/>
                </a:lnTo>
                <a:lnTo>
                  <a:pt x="390306" y="827668"/>
                </a:lnTo>
                <a:lnTo>
                  <a:pt x="121580" y="836046"/>
                </a:lnTo>
                <a:lnTo>
                  <a:pt x="49402" y="837234"/>
                </a:lnTo>
                <a:lnTo>
                  <a:pt x="31828" y="837272"/>
                </a:lnTo>
                <a:close/>
              </a:path>
              <a:path w="3782695" h="1028700">
                <a:moveTo>
                  <a:pt x="3728218" y="1028696"/>
                </a:moveTo>
                <a:lnTo>
                  <a:pt x="2196016" y="1028696"/>
                </a:lnTo>
                <a:lnTo>
                  <a:pt x="3701492" y="883293"/>
                </a:lnTo>
                <a:lnTo>
                  <a:pt x="3747056" y="1024466"/>
                </a:lnTo>
                <a:lnTo>
                  <a:pt x="3736835" y="1026901"/>
                </a:lnTo>
                <a:lnTo>
                  <a:pt x="3728218" y="1028696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23315" y="9609089"/>
            <a:ext cx="3846829" cy="666115"/>
          </a:xfrm>
          <a:custGeom>
            <a:avLst/>
            <a:gdLst/>
            <a:ahLst/>
            <a:cxnLst/>
            <a:rect l="l" t="t" r="r" b="b"/>
            <a:pathLst>
              <a:path w="3846830" h="666115">
                <a:moveTo>
                  <a:pt x="2123502" y="430292"/>
                </a:moveTo>
                <a:lnTo>
                  <a:pt x="3811154" y="435825"/>
                </a:lnTo>
                <a:lnTo>
                  <a:pt x="3846679" y="563883"/>
                </a:lnTo>
                <a:lnTo>
                  <a:pt x="3796286" y="568509"/>
                </a:lnTo>
                <a:lnTo>
                  <a:pt x="3745885" y="572537"/>
                </a:lnTo>
                <a:lnTo>
                  <a:pt x="3695466" y="575952"/>
                </a:lnTo>
                <a:lnTo>
                  <a:pt x="3645019" y="578733"/>
                </a:lnTo>
                <a:lnTo>
                  <a:pt x="3594537" y="580864"/>
                </a:lnTo>
                <a:lnTo>
                  <a:pt x="3544009" y="582325"/>
                </a:lnTo>
                <a:lnTo>
                  <a:pt x="3493427" y="583100"/>
                </a:lnTo>
                <a:lnTo>
                  <a:pt x="3442781" y="583169"/>
                </a:lnTo>
                <a:lnTo>
                  <a:pt x="28574" y="665712"/>
                </a:lnTo>
                <a:lnTo>
                  <a:pt x="23240" y="663748"/>
                </a:lnTo>
                <a:lnTo>
                  <a:pt x="11970" y="654623"/>
                </a:lnTo>
                <a:lnTo>
                  <a:pt x="1858" y="633493"/>
                </a:lnTo>
                <a:lnTo>
                  <a:pt x="0" y="595512"/>
                </a:lnTo>
                <a:lnTo>
                  <a:pt x="7071" y="553071"/>
                </a:lnTo>
                <a:lnTo>
                  <a:pt x="16603" y="522129"/>
                </a:lnTo>
                <a:lnTo>
                  <a:pt x="24978" y="503193"/>
                </a:lnTo>
                <a:lnTo>
                  <a:pt x="28574" y="496768"/>
                </a:lnTo>
                <a:lnTo>
                  <a:pt x="1615589" y="435825"/>
                </a:lnTo>
                <a:lnTo>
                  <a:pt x="2123502" y="430292"/>
                </a:lnTo>
                <a:close/>
              </a:path>
              <a:path w="3846830" h="666115">
                <a:moveTo>
                  <a:pt x="3646323" y="0"/>
                </a:moveTo>
                <a:lnTo>
                  <a:pt x="3738754" y="23203"/>
                </a:lnTo>
                <a:lnTo>
                  <a:pt x="3760233" y="51179"/>
                </a:lnTo>
                <a:lnTo>
                  <a:pt x="3757095" y="64764"/>
                </a:lnTo>
                <a:lnTo>
                  <a:pt x="29346" y="276137"/>
                </a:lnTo>
                <a:lnTo>
                  <a:pt x="64098" y="173536"/>
                </a:lnTo>
                <a:lnTo>
                  <a:pt x="3436603" y="735"/>
                </a:lnTo>
                <a:lnTo>
                  <a:pt x="3646323" y="0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65696" y="1289282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80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657405" y="518861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4" h="396875">
                <a:moveTo>
                  <a:pt x="111690" y="396653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2"/>
                </a:lnTo>
                <a:lnTo>
                  <a:pt x="0" y="327427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4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039"/>
                </a:lnTo>
                <a:lnTo>
                  <a:pt x="425081" y="26372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50" y="374591"/>
                </a:lnTo>
                <a:lnTo>
                  <a:pt x="155350" y="390279"/>
                </a:lnTo>
                <a:lnTo>
                  <a:pt x="111690" y="39665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64652" y="248533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568"/>
                </a:moveTo>
                <a:lnTo>
                  <a:pt x="51688" y="386187"/>
                </a:lnTo>
                <a:lnTo>
                  <a:pt x="10178" y="344862"/>
                </a:lnTo>
                <a:lnTo>
                  <a:pt x="0" y="285532"/>
                </a:lnTo>
                <a:lnTo>
                  <a:pt x="12893" y="246261"/>
                </a:lnTo>
                <a:lnTo>
                  <a:pt x="39087" y="203503"/>
                </a:lnTo>
                <a:lnTo>
                  <a:pt x="72011" y="161880"/>
                </a:lnTo>
                <a:lnTo>
                  <a:pt x="105097" y="126015"/>
                </a:lnTo>
                <a:lnTo>
                  <a:pt x="177505" y="66532"/>
                </a:lnTo>
                <a:lnTo>
                  <a:pt x="228419" y="38612"/>
                </a:lnTo>
                <a:lnTo>
                  <a:pt x="280554" y="17638"/>
                </a:lnTo>
                <a:lnTo>
                  <a:pt x="329943" y="4478"/>
                </a:lnTo>
                <a:lnTo>
                  <a:pt x="372621" y="0"/>
                </a:lnTo>
                <a:lnTo>
                  <a:pt x="404623" y="5072"/>
                </a:lnTo>
                <a:lnTo>
                  <a:pt x="435878" y="32315"/>
                </a:lnTo>
                <a:lnTo>
                  <a:pt x="446859" y="73497"/>
                </a:lnTo>
                <a:lnTo>
                  <a:pt x="447562" y="121237"/>
                </a:lnTo>
                <a:lnTo>
                  <a:pt x="441128" y="164475"/>
                </a:lnTo>
                <a:lnTo>
                  <a:pt x="423869" y="206821"/>
                </a:lnTo>
                <a:lnTo>
                  <a:pt x="392094" y="251884"/>
                </a:lnTo>
                <a:lnTo>
                  <a:pt x="342113" y="303272"/>
                </a:lnTo>
                <a:lnTo>
                  <a:pt x="293838" y="342730"/>
                </a:lnTo>
                <a:lnTo>
                  <a:pt x="246359" y="371745"/>
                </a:lnTo>
                <a:lnTo>
                  <a:pt x="200555" y="391062"/>
                </a:lnTo>
                <a:lnTo>
                  <a:pt x="157307" y="401422"/>
                </a:lnTo>
                <a:lnTo>
                  <a:pt x="117493" y="403568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03263" y="2"/>
            <a:ext cx="309245" cy="142240"/>
          </a:xfrm>
          <a:custGeom>
            <a:avLst/>
            <a:gdLst/>
            <a:ahLst/>
            <a:cxnLst/>
            <a:rect l="l" t="t" r="r" b="b"/>
            <a:pathLst>
              <a:path w="309244" h="142240">
                <a:moveTo>
                  <a:pt x="96821" y="142095"/>
                </a:moveTo>
                <a:lnTo>
                  <a:pt x="32833" y="128473"/>
                </a:lnTo>
                <a:lnTo>
                  <a:pt x="522" y="81272"/>
                </a:lnTo>
                <a:lnTo>
                  <a:pt x="0" y="56582"/>
                </a:lnTo>
                <a:lnTo>
                  <a:pt x="6478" y="26295"/>
                </a:lnTo>
                <a:lnTo>
                  <a:pt x="16965" y="0"/>
                </a:lnTo>
                <a:lnTo>
                  <a:pt x="308754" y="0"/>
                </a:lnTo>
                <a:lnTo>
                  <a:pt x="253306" y="51389"/>
                </a:lnTo>
                <a:lnTo>
                  <a:pt x="209671" y="85267"/>
                </a:lnTo>
                <a:lnTo>
                  <a:pt x="167302" y="113096"/>
                </a:lnTo>
                <a:lnTo>
                  <a:pt x="128815" y="132748"/>
                </a:lnTo>
                <a:lnTo>
                  <a:pt x="96821" y="142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46975" cy="9998075"/>
            <a:chOff x="0" y="0"/>
            <a:chExt cx="7546975" cy="9998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207" y="972486"/>
              <a:ext cx="5486399" cy="82295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96105" y="0"/>
              <a:ext cx="3851275" cy="1708150"/>
            </a:xfrm>
            <a:custGeom>
              <a:avLst/>
              <a:gdLst/>
              <a:ahLst/>
              <a:cxnLst/>
              <a:rect l="l" t="t" r="r" b="b"/>
              <a:pathLst>
                <a:path w="3851275" h="1708150">
                  <a:moveTo>
                    <a:pt x="1859767" y="856808"/>
                  </a:moveTo>
                  <a:lnTo>
                    <a:pt x="1545536" y="677683"/>
                  </a:lnTo>
                  <a:lnTo>
                    <a:pt x="1548076" y="649895"/>
                  </a:lnTo>
                  <a:lnTo>
                    <a:pt x="1550197" y="636485"/>
                  </a:lnTo>
                  <a:lnTo>
                    <a:pt x="1562011" y="570127"/>
                  </a:lnTo>
                  <a:lnTo>
                    <a:pt x="1577670" y="520579"/>
                  </a:lnTo>
                  <a:lnTo>
                    <a:pt x="1599140" y="474344"/>
                  </a:lnTo>
                  <a:lnTo>
                    <a:pt x="1626023" y="431194"/>
                  </a:lnTo>
                  <a:lnTo>
                    <a:pt x="1657920" y="390903"/>
                  </a:lnTo>
                  <a:lnTo>
                    <a:pt x="1694435" y="353244"/>
                  </a:lnTo>
                  <a:lnTo>
                    <a:pt x="1735170" y="317991"/>
                  </a:lnTo>
                  <a:lnTo>
                    <a:pt x="1779727" y="284916"/>
                  </a:lnTo>
                  <a:lnTo>
                    <a:pt x="1818163" y="262971"/>
                  </a:lnTo>
                  <a:lnTo>
                    <a:pt x="1858384" y="242043"/>
                  </a:lnTo>
                  <a:lnTo>
                    <a:pt x="1900318" y="222091"/>
                  </a:lnTo>
                  <a:lnTo>
                    <a:pt x="1943892" y="203075"/>
                  </a:lnTo>
                  <a:lnTo>
                    <a:pt x="1989035" y="184953"/>
                  </a:lnTo>
                  <a:lnTo>
                    <a:pt x="2035675" y="167684"/>
                  </a:lnTo>
                  <a:lnTo>
                    <a:pt x="2083788" y="151255"/>
                  </a:lnTo>
                  <a:lnTo>
                    <a:pt x="2132846" y="135364"/>
                  </a:lnTo>
                  <a:lnTo>
                    <a:pt x="2176505" y="131015"/>
                  </a:lnTo>
                  <a:lnTo>
                    <a:pt x="2227292" y="116110"/>
                  </a:lnTo>
                  <a:lnTo>
                    <a:pt x="2272574" y="112686"/>
                  </a:lnTo>
                  <a:lnTo>
                    <a:pt x="2318587" y="109678"/>
                  </a:lnTo>
                  <a:lnTo>
                    <a:pt x="2365279" y="107057"/>
                  </a:lnTo>
                  <a:lnTo>
                    <a:pt x="2412595" y="104792"/>
                  </a:lnTo>
                  <a:lnTo>
                    <a:pt x="2460482" y="102853"/>
                  </a:lnTo>
                  <a:lnTo>
                    <a:pt x="2478628" y="98578"/>
                  </a:lnTo>
                  <a:lnTo>
                    <a:pt x="2496603" y="94206"/>
                  </a:lnTo>
                  <a:lnTo>
                    <a:pt x="2514724" y="89918"/>
                  </a:lnTo>
                  <a:lnTo>
                    <a:pt x="2527017" y="96925"/>
                  </a:lnTo>
                  <a:lnTo>
                    <a:pt x="2551707" y="96381"/>
                  </a:lnTo>
                  <a:lnTo>
                    <a:pt x="2601767" y="95681"/>
                  </a:lnTo>
                  <a:lnTo>
                    <a:pt x="2620751" y="106502"/>
                  </a:lnTo>
                  <a:lnTo>
                    <a:pt x="2635812" y="100469"/>
                  </a:lnTo>
                  <a:lnTo>
                    <a:pt x="2661495" y="115109"/>
                  </a:lnTo>
                  <a:lnTo>
                    <a:pt x="2718464" y="118347"/>
                  </a:lnTo>
                  <a:lnTo>
                    <a:pt x="2897094" y="220174"/>
                  </a:lnTo>
                  <a:lnTo>
                    <a:pt x="2930334" y="253740"/>
                  </a:lnTo>
                  <a:lnTo>
                    <a:pt x="2968309" y="275388"/>
                  </a:lnTo>
                  <a:lnTo>
                    <a:pt x="2990937" y="317524"/>
                  </a:lnTo>
                  <a:lnTo>
                    <a:pt x="3008340" y="356681"/>
                  </a:lnTo>
                  <a:lnTo>
                    <a:pt x="3031813" y="384681"/>
                  </a:lnTo>
                  <a:lnTo>
                    <a:pt x="3034705" y="415566"/>
                  </a:lnTo>
                  <a:lnTo>
                    <a:pt x="2767532" y="263266"/>
                  </a:lnTo>
                  <a:lnTo>
                    <a:pt x="2664333" y="233675"/>
                  </a:lnTo>
                  <a:lnTo>
                    <a:pt x="2614886" y="220107"/>
                  </a:lnTo>
                  <a:lnTo>
                    <a:pt x="2560591" y="218393"/>
                  </a:lnTo>
                  <a:lnTo>
                    <a:pt x="2514030" y="206470"/>
                  </a:lnTo>
                  <a:lnTo>
                    <a:pt x="2456341" y="217441"/>
                  </a:lnTo>
                  <a:lnTo>
                    <a:pt x="2406396" y="218207"/>
                  </a:lnTo>
                  <a:lnTo>
                    <a:pt x="2331597" y="234042"/>
                  </a:lnTo>
                  <a:lnTo>
                    <a:pt x="2293506" y="241566"/>
                  </a:lnTo>
                  <a:lnTo>
                    <a:pt x="2260562" y="237405"/>
                  </a:lnTo>
                  <a:lnTo>
                    <a:pt x="2212087" y="239009"/>
                  </a:lnTo>
                  <a:lnTo>
                    <a:pt x="2166058" y="242008"/>
                  </a:lnTo>
                  <a:lnTo>
                    <a:pt x="2115970" y="257311"/>
                  </a:lnTo>
                  <a:lnTo>
                    <a:pt x="2067894" y="273761"/>
                  </a:lnTo>
                  <a:lnTo>
                    <a:pt x="2027901" y="280201"/>
                  </a:lnTo>
                  <a:lnTo>
                    <a:pt x="1983196" y="298572"/>
                  </a:lnTo>
                  <a:lnTo>
                    <a:pt x="1939851" y="317719"/>
                  </a:lnTo>
                  <a:lnTo>
                    <a:pt x="1890597" y="348116"/>
                  </a:lnTo>
                  <a:lnTo>
                    <a:pt x="1849857" y="368749"/>
                  </a:lnTo>
                  <a:lnTo>
                    <a:pt x="1805406" y="401884"/>
                  </a:lnTo>
                  <a:lnTo>
                    <a:pt x="1770177" y="425657"/>
                  </a:lnTo>
                  <a:lnTo>
                    <a:pt x="1731944" y="462336"/>
                  </a:lnTo>
                  <a:lnTo>
                    <a:pt x="1697349" y="501090"/>
                  </a:lnTo>
                  <a:lnTo>
                    <a:pt x="1666746" y="542119"/>
                  </a:lnTo>
                  <a:lnTo>
                    <a:pt x="1650226" y="576558"/>
                  </a:lnTo>
                  <a:lnTo>
                    <a:pt x="1648446" y="604780"/>
                  </a:lnTo>
                  <a:lnTo>
                    <a:pt x="1653175" y="636713"/>
                  </a:lnTo>
                  <a:lnTo>
                    <a:pt x="1662470" y="671248"/>
                  </a:lnTo>
                  <a:lnTo>
                    <a:pt x="1979406" y="851915"/>
                  </a:lnTo>
                  <a:lnTo>
                    <a:pt x="1859767" y="856808"/>
                  </a:lnTo>
                  <a:close/>
                </a:path>
                <a:path w="3851275" h="1708150">
                  <a:moveTo>
                    <a:pt x="1979406" y="851915"/>
                  </a:moveTo>
                  <a:lnTo>
                    <a:pt x="1686562" y="684982"/>
                  </a:lnTo>
                  <a:lnTo>
                    <a:pt x="1730605" y="695469"/>
                  </a:lnTo>
                  <a:lnTo>
                    <a:pt x="1815775" y="714783"/>
                  </a:lnTo>
                  <a:lnTo>
                    <a:pt x="1863338" y="712659"/>
                  </a:lnTo>
                  <a:lnTo>
                    <a:pt x="1902345" y="720276"/>
                  </a:lnTo>
                  <a:lnTo>
                    <a:pt x="1948297" y="717234"/>
                  </a:lnTo>
                  <a:lnTo>
                    <a:pt x="1993326" y="713665"/>
                  </a:lnTo>
                  <a:lnTo>
                    <a:pt x="2035854" y="708671"/>
                  </a:lnTo>
                  <a:lnTo>
                    <a:pt x="2049066" y="716202"/>
                  </a:lnTo>
                  <a:lnTo>
                    <a:pt x="2101868" y="717065"/>
                  </a:lnTo>
                  <a:lnTo>
                    <a:pt x="2152109" y="716467"/>
                  </a:lnTo>
                  <a:lnTo>
                    <a:pt x="2200709" y="714934"/>
                  </a:lnTo>
                  <a:lnTo>
                    <a:pt x="2296665" y="711159"/>
                  </a:lnTo>
                  <a:lnTo>
                    <a:pt x="2345807" y="709935"/>
                  </a:lnTo>
                  <a:lnTo>
                    <a:pt x="2400347" y="697170"/>
                  </a:lnTo>
                  <a:lnTo>
                    <a:pt x="2447711" y="694932"/>
                  </a:lnTo>
                  <a:lnTo>
                    <a:pt x="2500484" y="681159"/>
                  </a:lnTo>
                  <a:lnTo>
                    <a:pt x="2546093" y="677921"/>
                  </a:lnTo>
                  <a:lnTo>
                    <a:pt x="2597123" y="663155"/>
                  </a:lnTo>
                  <a:lnTo>
                    <a:pt x="2647291" y="647898"/>
                  </a:lnTo>
                  <a:lnTo>
                    <a:pt x="2696603" y="632152"/>
                  </a:lnTo>
                  <a:lnTo>
                    <a:pt x="2744239" y="615451"/>
                  </a:lnTo>
                  <a:lnTo>
                    <a:pt x="2784914" y="609400"/>
                  </a:lnTo>
                  <a:lnTo>
                    <a:pt x="2830162" y="591338"/>
                  </a:lnTo>
                  <a:lnTo>
                    <a:pt x="2878939" y="560669"/>
                  </a:lnTo>
                  <a:lnTo>
                    <a:pt x="2917622" y="538864"/>
                  </a:lnTo>
                  <a:lnTo>
                    <a:pt x="2937806" y="521133"/>
                  </a:lnTo>
                  <a:lnTo>
                    <a:pt x="2950583" y="499180"/>
                  </a:lnTo>
                  <a:lnTo>
                    <a:pt x="2955249" y="472602"/>
                  </a:lnTo>
                  <a:lnTo>
                    <a:pt x="2951099" y="440999"/>
                  </a:lnTo>
                  <a:lnTo>
                    <a:pt x="2942659" y="421570"/>
                  </a:lnTo>
                  <a:lnTo>
                    <a:pt x="2933660" y="401822"/>
                  </a:lnTo>
                  <a:lnTo>
                    <a:pt x="2923155" y="381215"/>
                  </a:lnTo>
                  <a:lnTo>
                    <a:pt x="2903909" y="370244"/>
                  </a:lnTo>
                  <a:lnTo>
                    <a:pt x="2880816" y="342461"/>
                  </a:lnTo>
                  <a:lnTo>
                    <a:pt x="2852138" y="326114"/>
                  </a:lnTo>
                  <a:lnTo>
                    <a:pt x="2831061" y="299480"/>
                  </a:lnTo>
                  <a:lnTo>
                    <a:pt x="3034705" y="415566"/>
                  </a:lnTo>
                  <a:lnTo>
                    <a:pt x="3036150" y="431008"/>
                  </a:lnTo>
                  <a:lnTo>
                    <a:pt x="3027592" y="469985"/>
                  </a:lnTo>
                  <a:lnTo>
                    <a:pt x="3022533" y="481720"/>
                  </a:lnTo>
                  <a:lnTo>
                    <a:pt x="3025123" y="483197"/>
                  </a:lnTo>
                  <a:lnTo>
                    <a:pt x="3022299" y="496205"/>
                  </a:lnTo>
                  <a:lnTo>
                    <a:pt x="3019863" y="509435"/>
                  </a:lnTo>
                  <a:lnTo>
                    <a:pt x="3017857" y="552147"/>
                  </a:lnTo>
                  <a:lnTo>
                    <a:pt x="2997273" y="598888"/>
                  </a:lnTo>
                  <a:lnTo>
                    <a:pt x="2971613" y="628116"/>
                  </a:lnTo>
                  <a:lnTo>
                    <a:pt x="2929220" y="662424"/>
                  </a:lnTo>
                  <a:lnTo>
                    <a:pt x="2885442" y="681324"/>
                  </a:lnTo>
                  <a:lnTo>
                    <a:pt x="2839673" y="699089"/>
                  </a:lnTo>
                  <a:lnTo>
                    <a:pt x="2793127" y="716411"/>
                  </a:lnTo>
                  <a:lnTo>
                    <a:pt x="2740728" y="745016"/>
                  </a:lnTo>
                  <a:lnTo>
                    <a:pt x="2693035" y="761685"/>
                  </a:lnTo>
                  <a:lnTo>
                    <a:pt x="2643371" y="777230"/>
                  </a:lnTo>
                  <a:lnTo>
                    <a:pt x="2591985" y="791793"/>
                  </a:lnTo>
                  <a:lnTo>
                    <a:pt x="2539127" y="805517"/>
                  </a:lnTo>
                  <a:lnTo>
                    <a:pt x="2485045" y="818543"/>
                  </a:lnTo>
                  <a:lnTo>
                    <a:pt x="2436278" y="819981"/>
                  </a:lnTo>
                  <a:lnTo>
                    <a:pt x="2380496" y="832039"/>
                  </a:lnTo>
                  <a:lnTo>
                    <a:pt x="2334525" y="835070"/>
                  </a:lnTo>
                  <a:lnTo>
                    <a:pt x="2240855" y="840149"/>
                  </a:lnTo>
                  <a:lnTo>
                    <a:pt x="1979406" y="851915"/>
                  </a:lnTo>
                  <a:close/>
                </a:path>
                <a:path w="3851275" h="1708150">
                  <a:moveTo>
                    <a:pt x="1431597" y="788156"/>
                  </a:moveTo>
                  <a:lnTo>
                    <a:pt x="949625" y="513411"/>
                  </a:lnTo>
                  <a:lnTo>
                    <a:pt x="1048786" y="540700"/>
                  </a:lnTo>
                  <a:lnTo>
                    <a:pt x="1091983" y="565324"/>
                  </a:lnTo>
                  <a:lnTo>
                    <a:pt x="1189279" y="591550"/>
                  </a:lnTo>
                  <a:lnTo>
                    <a:pt x="1294825" y="622479"/>
                  </a:lnTo>
                  <a:lnTo>
                    <a:pt x="1353779" y="626848"/>
                  </a:lnTo>
                  <a:lnTo>
                    <a:pt x="1406467" y="642264"/>
                  </a:lnTo>
                  <a:lnTo>
                    <a:pt x="1427538" y="639657"/>
                  </a:lnTo>
                  <a:lnTo>
                    <a:pt x="1457783" y="656898"/>
                  </a:lnTo>
                  <a:lnTo>
                    <a:pt x="1479146" y="654457"/>
                  </a:lnTo>
                  <a:lnTo>
                    <a:pt x="2165686" y="1045814"/>
                  </a:lnTo>
                  <a:lnTo>
                    <a:pt x="2214827" y="1059208"/>
                  </a:lnTo>
                  <a:lnTo>
                    <a:pt x="2300448" y="1108015"/>
                  </a:lnTo>
                  <a:lnTo>
                    <a:pt x="2349380" y="1121290"/>
                  </a:lnTo>
                  <a:lnTo>
                    <a:pt x="2391824" y="1145485"/>
                  </a:lnTo>
                  <a:lnTo>
                    <a:pt x="2488445" y="1171326"/>
                  </a:lnTo>
                  <a:lnTo>
                    <a:pt x="2529601" y="1194786"/>
                  </a:lnTo>
                  <a:lnTo>
                    <a:pt x="2906228" y="1292532"/>
                  </a:lnTo>
                  <a:lnTo>
                    <a:pt x="2958460" y="1293069"/>
                  </a:lnTo>
                  <a:lnTo>
                    <a:pt x="3003977" y="1304398"/>
                  </a:lnTo>
                  <a:lnTo>
                    <a:pt x="3017189" y="1311929"/>
                  </a:lnTo>
                  <a:lnTo>
                    <a:pt x="3029955" y="1304587"/>
                  </a:lnTo>
                  <a:lnTo>
                    <a:pt x="3058123" y="1320644"/>
                  </a:lnTo>
                  <a:lnTo>
                    <a:pt x="3161252" y="1335577"/>
                  </a:lnTo>
                  <a:lnTo>
                    <a:pt x="3170756" y="1340995"/>
                  </a:lnTo>
                  <a:lnTo>
                    <a:pt x="3186258" y="1335213"/>
                  </a:lnTo>
                  <a:lnTo>
                    <a:pt x="3204586" y="1345661"/>
                  </a:lnTo>
                  <a:lnTo>
                    <a:pt x="3257617" y="1361272"/>
                  </a:lnTo>
                  <a:lnTo>
                    <a:pt x="3307775" y="1375246"/>
                  </a:lnTo>
                  <a:lnTo>
                    <a:pt x="3417724" y="1379447"/>
                  </a:lnTo>
                  <a:lnTo>
                    <a:pt x="3467771" y="1393357"/>
                  </a:lnTo>
                  <a:lnTo>
                    <a:pt x="3549776" y="1410867"/>
                  </a:lnTo>
                  <a:lnTo>
                    <a:pt x="3593085" y="1420937"/>
                  </a:lnTo>
                  <a:lnTo>
                    <a:pt x="3645842" y="1421773"/>
                  </a:lnTo>
                  <a:lnTo>
                    <a:pt x="3623822" y="1409221"/>
                  </a:lnTo>
                  <a:lnTo>
                    <a:pt x="3622696" y="1393960"/>
                  </a:lnTo>
                  <a:lnTo>
                    <a:pt x="3608582" y="1385915"/>
                  </a:lnTo>
                  <a:lnTo>
                    <a:pt x="3608780" y="1371409"/>
                  </a:lnTo>
                  <a:lnTo>
                    <a:pt x="3611843" y="1358537"/>
                  </a:lnTo>
                  <a:lnTo>
                    <a:pt x="3618671" y="1347810"/>
                  </a:lnTo>
                  <a:lnTo>
                    <a:pt x="3624908" y="1336747"/>
                  </a:lnTo>
                  <a:lnTo>
                    <a:pt x="3635370" y="1313474"/>
                  </a:lnTo>
                  <a:lnTo>
                    <a:pt x="3651320" y="1293329"/>
                  </a:lnTo>
                  <a:lnTo>
                    <a:pt x="3674023" y="1291652"/>
                  </a:lnTo>
                  <a:lnTo>
                    <a:pt x="3685753" y="1283720"/>
                  </a:lnTo>
                  <a:lnTo>
                    <a:pt x="3699224" y="1291399"/>
                  </a:lnTo>
                  <a:lnTo>
                    <a:pt x="3725353" y="1335531"/>
                  </a:lnTo>
                  <a:lnTo>
                    <a:pt x="3765494" y="1358413"/>
                  </a:lnTo>
                  <a:lnTo>
                    <a:pt x="3833901" y="1426645"/>
                  </a:lnTo>
                  <a:lnTo>
                    <a:pt x="3850740" y="1436244"/>
                  </a:lnTo>
                  <a:lnTo>
                    <a:pt x="3845966" y="1477378"/>
                  </a:lnTo>
                  <a:lnTo>
                    <a:pt x="3839987" y="1547062"/>
                  </a:lnTo>
                  <a:lnTo>
                    <a:pt x="3838620" y="1575520"/>
                  </a:lnTo>
                  <a:lnTo>
                    <a:pt x="3796488" y="1595359"/>
                  </a:lnTo>
                  <a:lnTo>
                    <a:pt x="3748120" y="1626261"/>
                  </a:lnTo>
                  <a:lnTo>
                    <a:pt x="3589707" y="1535959"/>
                  </a:lnTo>
                  <a:lnTo>
                    <a:pt x="3574845" y="1542105"/>
                  </a:lnTo>
                  <a:lnTo>
                    <a:pt x="3481008" y="1517851"/>
                  </a:lnTo>
                  <a:lnTo>
                    <a:pt x="3381004" y="1504700"/>
                  </a:lnTo>
                  <a:lnTo>
                    <a:pt x="3327819" y="1503620"/>
                  </a:lnTo>
                  <a:lnTo>
                    <a:pt x="3233785" y="1479253"/>
                  </a:lnTo>
                  <a:lnTo>
                    <a:pt x="3180291" y="1477996"/>
                  </a:lnTo>
                  <a:lnTo>
                    <a:pt x="3036621" y="1439954"/>
                  </a:lnTo>
                  <a:lnTo>
                    <a:pt x="2982337" y="1438247"/>
                  </a:lnTo>
                  <a:lnTo>
                    <a:pt x="2838191" y="1399933"/>
                  </a:lnTo>
                  <a:lnTo>
                    <a:pt x="2735779" y="1385410"/>
                  </a:lnTo>
                  <a:lnTo>
                    <a:pt x="2487530" y="1316989"/>
                  </a:lnTo>
                  <a:lnTo>
                    <a:pt x="1609908" y="816708"/>
                  </a:lnTo>
                  <a:lnTo>
                    <a:pt x="1568087" y="807487"/>
                  </a:lnTo>
                  <a:lnTo>
                    <a:pt x="1520536" y="809618"/>
                  </a:lnTo>
                  <a:lnTo>
                    <a:pt x="1479461" y="800822"/>
                  </a:lnTo>
                  <a:lnTo>
                    <a:pt x="1431597" y="788156"/>
                  </a:lnTo>
                  <a:close/>
                </a:path>
                <a:path w="3851275" h="1708150">
                  <a:moveTo>
                    <a:pt x="3557666" y="1707735"/>
                  </a:moveTo>
                  <a:lnTo>
                    <a:pt x="3545555" y="1686213"/>
                  </a:lnTo>
                  <a:lnTo>
                    <a:pt x="3532452" y="1664125"/>
                  </a:lnTo>
                  <a:lnTo>
                    <a:pt x="3526756" y="1646259"/>
                  </a:lnTo>
                  <a:lnTo>
                    <a:pt x="3543584" y="1611997"/>
                  </a:lnTo>
                  <a:lnTo>
                    <a:pt x="3581533" y="1575155"/>
                  </a:lnTo>
                  <a:lnTo>
                    <a:pt x="3595906" y="1568729"/>
                  </a:lnTo>
                  <a:lnTo>
                    <a:pt x="3616884" y="1551451"/>
                  </a:lnTo>
                  <a:lnTo>
                    <a:pt x="3748120" y="1626261"/>
                  </a:lnTo>
                  <a:lnTo>
                    <a:pt x="3706040" y="1646129"/>
                  </a:lnTo>
                  <a:lnTo>
                    <a:pt x="3663650" y="1665820"/>
                  </a:lnTo>
                  <a:lnTo>
                    <a:pt x="3620638" y="1685157"/>
                  </a:lnTo>
                  <a:lnTo>
                    <a:pt x="3593738" y="1699060"/>
                  </a:lnTo>
                  <a:lnTo>
                    <a:pt x="3576382" y="1703785"/>
                  </a:lnTo>
                  <a:lnTo>
                    <a:pt x="3557666" y="1707735"/>
                  </a:lnTo>
                  <a:close/>
                </a:path>
                <a:path w="3851275" h="1708150">
                  <a:moveTo>
                    <a:pt x="1859177" y="871091"/>
                  </a:moveTo>
                  <a:lnTo>
                    <a:pt x="1508030" y="670922"/>
                  </a:lnTo>
                  <a:lnTo>
                    <a:pt x="1529442" y="668509"/>
                  </a:lnTo>
                  <a:lnTo>
                    <a:pt x="1864171" y="859319"/>
                  </a:lnTo>
                  <a:lnTo>
                    <a:pt x="1859177" y="871091"/>
                  </a:lnTo>
                  <a:close/>
                </a:path>
                <a:path w="3851275" h="1708150">
                  <a:moveTo>
                    <a:pt x="2386141" y="1288431"/>
                  </a:moveTo>
                  <a:lnTo>
                    <a:pt x="1671563" y="881091"/>
                  </a:lnTo>
                  <a:lnTo>
                    <a:pt x="1640083" y="848527"/>
                  </a:lnTo>
                  <a:lnTo>
                    <a:pt x="1609908" y="816708"/>
                  </a:lnTo>
                  <a:lnTo>
                    <a:pt x="2487530" y="1316989"/>
                  </a:lnTo>
                  <a:lnTo>
                    <a:pt x="2386141" y="1288431"/>
                  </a:lnTo>
                  <a:close/>
                </a:path>
                <a:path w="3851275" h="1708150">
                  <a:moveTo>
                    <a:pt x="1232557" y="747787"/>
                  </a:moveTo>
                  <a:lnTo>
                    <a:pt x="90922" y="97006"/>
                  </a:lnTo>
                  <a:lnTo>
                    <a:pt x="26145" y="30844"/>
                  </a:lnTo>
                  <a:lnTo>
                    <a:pt x="0" y="1321"/>
                  </a:lnTo>
                  <a:lnTo>
                    <a:pt x="151548" y="0"/>
                  </a:lnTo>
                  <a:lnTo>
                    <a:pt x="178714" y="15485"/>
                  </a:lnTo>
                  <a:lnTo>
                    <a:pt x="203912" y="44468"/>
                  </a:lnTo>
                  <a:lnTo>
                    <a:pt x="311617" y="105864"/>
                  </a:lnTo>
                  <a:lnTo>
                    <a:pt x="318135" y="124198"/>
                  </a:lnTo>
                  <a:lnTo>
                    <a:pt x="343068" y="138411"/>
                  </a:lnTo>
                  <a:lnTo>
                    <a:pt x="355941" y="160367"/>
                  </a:lnTo>
                  <a:lnTo>
                    <a:pt x="405539" y="188640"/>
                  </a:lnTo>
                  <a:lnTo>
                    <a:pt x="402728" y="201657"/>
                  </a:lnTo>
                  <a:lnTo>
                    <a:pt x="399584" y="214483"/>
                  </a:lnTo>
                  <a:lnTo>
                    <a:pt x="1383841" y="775551"/>
                  </a:lnTo>
                  <a:lnTo>
                    <a:pt x="1329666" y="773906"/>
                  </a:lnTo>
                  <a:lnTo>
                    <a:pt x="1232557" y="747787"/>
                  </a:lnTo>
                  <a:close/>
                </a:path>
                <a:path w="3851275" h="1708150">
                  <a:moveTo>
                    <a:pt x="2290449" y="1248500"/>
                  </a:moveTo>
                  <a:lnTo>
                    <a:pt x="1714378" y="920116"/>
                  </a:lnTo>
                  <a:lnTo>
                    <a:pt x="1674931" y="883011"/>
                  </a:lnTo>
                  <a:lnTo>
                    <a:pt x="2341501" y="1262984"/>
                  </a:lnTo>
                  <a:lnTo>
                    <a:pt x="2290449" y="1248500"/>
                  </a:lnTo>
                  <a:close/>
                </a:path>
                <a:path w="3851275" h="1708150">
                  <a:moveTo>
                    <a:pt x="405539" y="188640"/>
                  </a:moveTo>
                  <a:lnTo>
                    <a:pt x="382315" y="175402"/>
                  </a:lnTo>
                  <a:lnTo>
                    <a:pt x="408349" y="175624"/>
                  </a:lnTo>
                  <a:lnTo>
                    <a:pt x="405539" y="188640"/>
                  </a:lnTo>
                  <a:close/>
                </a:path>
                <a:path w="3851275" h="1708150">
                  <a:moveTo>
                    <a:pt x="2194359" y="1208344"/>
                  </a:moveTo>
                  <a:lnTo>
                    <a:pt x="1796177" y="981363"/>
                  </a:lnTo>
                  <a:lnTo>
                    <a:pt x="1758387" y="945203"/>
                  </a:lnTo>
                  <a:lnTo>
                    <a:pt x="2245586" y="1222927"/>
                  </a:lnTo>
                  <a:lnTo>
                    <a:pt x="2194359" y="1208344"/>
                  </a:lnTo>
                  <a:close/>
                </a:path>
                <a:path w="3851275" h="1708150">
                  <a:moveTo>
                    <a:pt x="1383841" y="775551"/>
                  </a:moveTo>
                  <a:lnTo>
                    <a:pt x="399584" y="214483"/>
                  </a:lnTo>
                  <a:lnTo>
                    <a:pt x="436396" y="206231"/>
                  </a:lnTo>
                  <a:lnTo>
                    <a:pt x="487098" y="235133"/>
                  </a:lnTo>
                  <a:lnTo>
                    <a:pt x="506645" y="260894"/>
                  </a:lnTo>
                  <a:lnTo>
                    <a:pt x="1431597" y="788156"/>
                  </a:lnTo>
                  <a:lnTo>
                    <a:pt x="1383841" y="775551"/>
                  </a:lnTo>
                  <a:close/>
                </a:path>
                <a:path w="3851275" h="1708150">
                  <a:moveTo>
                    <a:pt x="1155277" y="718353"/>
                  </a:moveTo>
                  <a:lnTo>
                    <a:pt x="163181" y="152816"/>
                  </a:lnTo>
                  <a:lnTo>
                    <a:pt x="130159" y="119373"/>
                  </a:lnTo>
                  <a:lnTo>
                    <a:pt x="1189148" y="723042"/>
                  </a:lnTo>
                  <a:lnTo>
                    <a:pt x="1155277" y="718353"/>
                  </a:lnTo>
                  <a:close/>
                </a:path>
                <a:path w="3851275" h="1708150">
                  <a:moveTo>
                    <a:pt x="1060441" y="693529"/>
                  </a:moveTo>
                  <a:lnTo>
                    <a:pt x="362016" y="295397"/>
                  </a:lnTo>
                  <a:lnTo>
                    <a:pt x="327394" y="261043"/>
                  </a:lnTo>
                  <a:lnTo>
                    <a:pt x="228561" y="204704"/>
                  </a:lnTo>
                  <a:lnTo>
                    <a:pt x="202344" y="175140"/>
                  </a:lnTo>
                  <a:lnTo>
                    <a:pt x="1127939" y="702769"/>
                  </a:lnTo>
                  <a:lnTo>
                    <a:pt x="1060441" y="693529"/>
                  </a:lnTo>
                  <a:close/>
                </a:path>
                <a:path w="3851275" h="1708150">
                  <a:moveTo>
                    <a:pt x="915237" y="639994"/>
                  </a:moveTo>
                  <a:lnTo>
                    <a:pt x="553849" y="433987"/>
                  </a:lnTo>
                  <a:lnTo>
                    <a:pt x="519227" y="399633"/>
                  </a:lnTo>
                  <a:lnTo>
                    <a:pt x="478345" y="376328"/>
                  </a:lnTo>
                  <a:lnTo>
                    <a:pt x="402898" y="318702"/>
                  </a:lnTo>
                  <a:lnTo>
                    <a:pt x="1016294" y="668363"/>
                  </a:lnTo>
                  <a:lnTo>
                    <a:pt x="915237" y="639994"/>
                  </a:lnTo>
                  <a:close/>
                </a:path>
                <a:path w="3851275" h="1708150">
                  <a:moveTo>
                    <a:pt x="775516" y="574965"/>
                  </a:moveTo>
                  <a:lnTo>
                    <a:pt x="730780" y="549464"/>
                  </a:lnTo>
                  <a:lnTo>
                    <a:pt x="692176" y="512840"/>
                  </a:lnTo>
                  <a:lnTo>
                    <a:pt x="826401" y="589353"/>
                  </a:lnTo>
                  <a:lnTo>
                    <a:pt x="775516" y="574965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478656"/>
              <a:ext cx="2490470" cy="2513330"/>
            </a:xfrm>
            <a:custGeom>
              <a:avLst/>
              <a:gdLst/>
              <a:ahLst/>
              <a:cxnLst/>
              <a:rect l="l" t="t" r="r" b="b"/>
              <a:pathLst>
                <a:path w="2490470" h="2513329">
                  <a:moveTo>
                    <a:pt x="1565067" y="2513224"/>
                  </a:moveTo>
                  <a:lnTo>
                    <a:pt x="1521294" y="2512374"/>
                  </a:lnTo>
                  <a:lnTo>
                    <a:pt x="1477454" y="2510559"/>
                  </a:lnTo>
                  <a:lnTo>
                    <a:pt x="1433622" y="2507855"/>
                  </a:lnTo>
                  <a:lnTo>
                    <a:pt x="1389872" y="2504339"/>
                  </a:lnTo>
                  <a:lnTo>
                    <a:pt x="1346280" y="2500085"/>
                  </a:lnTo>
                  <a:lnTo>
                    <a:pt x="1302918" y="2495169"/>
                  </a:lnTo>
                  <a:lnTo>
                    <a:pt x="1259862" y="2489667"/>
                  </a:lnTo>
                  <a:lnTo>
                    <a:pt x="1133659" y="2471273"/>
                  </a:lnTo>
                  <a:lnTo>
                    <a:pt x="1091515" y="2466328"/>
                  </a:lnTo>
                  <a:lnTo>
                    <a:pt x="1048585" y="2462275"/>
                  </a:lnTo>
                  <a:lnTo>
                    <a:pt x="1004926" y="2459016"/>
                  </a:lnTo>
                  <a:lnTo>
                    <a:pt x="960593" y="2456452"/>
                  </a:lnTo>
                  <a:lnTo>
                    <a:pt x="915641" y="2454484"/>
                  </a:lnTo>
                  <a:lnTo>
                    <a:pt x="824102" y="2451943"/>
                  </a:lnTo>
                  <a:lnTo>
                    <a:pt x="540405" y="2448386"/>
                  </a:lnTo>
                  <a:lnTo>
                    <a:pt x="444290" y="2445927"/>
                  </a:lnTo>
                  <a:lnTo>
                    <a:pt x="396191" y="2444015"/>
                  </a:lnTo>
                  <a:lnTo>
                    <a:pt x="348140" y="2441517"/>
                  </a:lnTo>
                  <a:lnTo>
                    <a:pt x="300190" y="2438335"/>
                  </a:lnTo>
                  <a:lnTo>
                    <a:pt x="252398" y="2434369"/>
                  </a:lnTo>
                  <a:lnTo>
                    <a:pt x="204819" y="2429522"/>
                  </a:lnTo>
                  <a:lnTo>
                    <a:pt x="157508" y="2423694"/>
                  </a:lnTo>
                  <a:lnTo>
                    <a:pt x="110521" y="2416787"/>
                  </a:lnTo>
                  <a:lnTo>
                    <a:pt x="63914" y="2408702"/>
                  </a:lnTo>
                  <a:lnTo>
                    <a:pt x="17741" y="2399342"/>
                  </a:lnTo>
                  <a:lnTo>
                    <a:pt x="0" y="2395173"/>
                  </a:lnTo>
                  <a:lnTo>
                    <a:pt x="0" y="77074"/>
                  </a:lnTo>
                  <a:lnTo>
                    <a:pt x="58896" y="50676"/>
                  </a:lnTo>
                  <a:lnTo>
                    <a:pt x="128568" y="26965"/>
                  </a:lnTo>
                  <a:lnTo>
                    <a:pt x="198703" y="10791"/>
                  </a:lnTo>
                  <a:lnTo>
                    <a:pt x="269603" y="1890"/>
                  </a:lnTo>
                  <a:lnTo>
                    <a:pt x="341567" y="0"/>
                  </a:lnTo>
                  <a:lnTo>
                    <a:pt x="378042" y="1601"/>
                  </a:lnTo>
                  <a:lnTo>
                    <a:pt x="452163" y="9733"/>
                  </a:lnTo>
                  <a:lnTo>
                    <a:pt x="489885" y="16197"/>
                  </a:lnTo>
                  <a:lnTo>
                    <a:pt x="528097" y="24217"/>
                  </a:lnTo>
                  <a:lnTo>
                    <a:pt x="566838" y="33759"/>
                  </a:lnTo>
                  <a:lnTo>
                    <a:pt x="606144" y="44791"/>
                  </a:lnTo>
                  <a:lnTo>
                    <a:pt x="646053" y="57279"/>
                  </a:lnTo>
                  <a:lnTo>
                    <a:pt x="686603" y="71191"/>
                  </a:lnTo>
                  <a:lnTo>
                    <a:pt x="727831" y="86494"/>
                  </a:lnTo>
                  <a:lnTo>
                    <a:pt x="769774" y="103155"/>
                  </a:lnTo>
                  <a:lnTo>
                    <a:pt x="812470" y="121140"/>
                  </a:lnTo>
                  <a:lnTo>
                    <a:pt x="855956" y="140419"/>
                  </a:lnTo>
                  <a:lnTo>
                    <a:pt x="900270" y="160956"/>
                  </a:lnTo>
                  <a:lnTo>
                    <a:pt x="945450" y="182720"/>
                  </a:lnTo>
                  <a:lnTo>
                    <a:pt x="991532" y="205677"/>
                  </a:lnTo>
                  <a:lnTo>
                    <a:pt x="1038554" y="229795"/>
                  </a:lnTo>
                  <a:lnTo>
                    <a:pt x="1086554" y="255041"/>
                  </a:lnTo>
                  <a:lnTo>
                    <a:pt x="1185636" y="308784"/>
                  </a:lnTo>
                  <a:lnTo>
                    <a:pt x="1342529" y="397035"/>
                  </a:lnTo>
                  <a:lnTo>
                    <a:pt x="1634345" y="565440"/>
                  </a:lnTo>
                  <a:lnTo>
                    <a:pt x="1741444" y="628692"/>
                  </a:lnTo>
                  <a:lnTo>
                    <a:pt x="1792160" y="659241"/>
                  </a:lnTo>
                  <a:lnTo>
                    <a:pt x="1841001" y="689167"/>
                  </a:lnTo>
                  <a:lnTo>
                    <a:pt x="1887977" y="718540"/>
                  </a:lnTo>
                  <a:lnTo>
                    <a:pt x="1933100" y="747430"/>
                  </a:lnTo>
                  <a:lnTo>
                    <a:pt x="1976379" y="775908"/>
                  </a:lnTo>
                  <a:lnTo>
                    <a:pt x="2017826" y="804043"/>
                  </a:lnTo>
                  <a:lnTo>
                    <a:pt x="2057450" y="831907"/>
                  </a:lnTo>
                  <a:lnTo>
                    <a:pt x="2095263" y="859569"/>
                  </a:lnTo>
                  <a:lnTo>
                    <a:pt x="2131275" y="887101"/>
                  </a:lnTo>
                  <a:lnTo>
                    <a:pt x="2165496" y="914571"/>
                  </a:lnTo>
                  <a:lnTo>
                    <a:pt x="2197938" y="942052"/>
                  </a:lnTo>
                  <a:lnTo>
                    <a:pt x="2228610" y="969612"/>
                  </a:lnTo>
                  <a:lnTo>
                    <a:pt x="2257524" y="997323"/>
                  </a:lnTo>
                  <a:lnTo>
                    <a:pt x="2284689" y="1025255"/>
                  </a:lnTo>
                  <a:lnTo>
                    <a:pt x="2333818" y="1082063"/>
                  </a:lnTo>
                  <a:lnTo>
                    <a:pt x="2376081" y="1140598"/>
                  </a:lnTo>
                  <a:lnTo>
                    <a:pt x="2411562" y="1201424"/>
                  </a:lnTo>
                  <a:lnTo>
                    <a:pt x="2440348" y="1265104"/>
                  </a:lnTo>
                  <a:lnTo>
                    <a:pt x="2462521" y="1332201"/>
                  </a:lnTo>
                  <a:lnTo>
                    <a:pt x="2478167" y="1403277"/>
                  </a:lnTo>
                  <a:lnTo>
                    <a:pt x="2487371" y="1478896"/>
                  </a:lnTo>
                  <a:lnTo>
                    <a:pt x="2489583" y="1518585"/>
                  </a:lnTo>
                  <a:lnTo>
                    <a:pt x="2490216" y="1559621"/>
                  </a:lnTo>
                  <a:lnTo>
                    <a:pt x="2489281" y="1602073"/>
                  </a:lnTo>
                  <a:lnTo>
                    <a:pt x="2486788" y="1646014"/>
                  </a:lnTo>
                  <a:lnTo>
                    <a:pt x="2482747" y="1691512"/>
                  </a:lnTo>
                  <a:lnTo>
                    <a:pt x="2477170" y="1738638"/>
                  </a:lnTo>
                  <a:lnTo>
                    <a:pt x="2470067" y="1787463"/>
                  </a:lnTo>
                  <a:lnTo>
                    <a:pt x="2461449" y="1838057"/>
                  </a:lnTo>
                  <a:lnTo>
                    <a:pt x="2449762" y="1894951"/>
                  </a:lnTo>
                  <a:lnTo>
                    <a:pt x="2435925" y="1948761"/>
                  </a:lnTo>
                  <a:lnTo>
                    <a:pt x="2420012" y="1999562"/>
                  </a:lnTo>
                  <a:lnTo>
                    <a:pt x="2402096" y="2047430"/>
                  </a:lnTo>
                  <a:lnTo>
                    <a:pt x="2382253" y="2092441"/>
                  </a:lnTo>
                  <a:lnTo>
                    <a:pt x="2360557" y="2134671"/>
                  </a:lnTo>
                  <a:lnTo>
                    <a:pt x="2337082" y="2174194"/>
                  </a:lnTo>
                  <a:lnTo>
                    <a:pt x="2311903" y="2211088"/>
                  </a:lnTo>
                  <a:lnTo>
                    <a:pt x="2285094" y="2245427"/>
                  </a:lnTo>
                  <a:lnTo>
                    <a:pt x="2256730" y="2277287"/>
                  </a:lnTo>
                  <a:lnTo>
                    <a:pt x="2226885" y="2306745"/>
                  </a:lnTo>
                  <a:lnTo>
                    <a:pt x="2195634" y="2333875"/>
                  </a:lnTo>
                  <a:lnTo>
                    <a:pt x="2163050" y="2358753"/>
                  </a:lnTo>
                  <a:lnTo>
                    <a:pt x="2129209" y="2381456"/>
                  </a:lnTo>
                  <a:lnTo>
                    <a:pt x="2094184" y="2402058"/>
                  </a:lnTo>
                  <a:lnTo>
                    <a:pt x="2058051" y="2420636"/>
                  </a:lnTo>
                  <a:lnTo>
                    <a:pt x="2020884" y="2437265"/>
                  </a:lnTo>
                  <a:lnTo>
                    <a:pt x="1982756" y="2452022"/>
                  </a:lnTo>
                  <a:lnTo>
                    <a:pt x="1943744" y="2464981"/>
                  </a:lnTo>
                  <a:lnTo>
                    <a:pt x="1903920" y="2476218"/>
                  </a:lnTo>
                  <a:lnTo>
                    <a:pt x="1863359" y="2485809"/>
                  </a:lnTo>
                  <a:lnTo>
                    <a:pt x="1822137" y="2493831"/>
                  </a:lnTo>
                  <a:lnTo>
                    <a:pt x="1780327" y="2500357"/>
                  </a:lnTo>
                  <a:lnTo>
                    <a:pt x="1738004" y="2505465"/>
                  </a:lnTo>
                  <a:lnTo>
                    <a:pt x="1695241" y="2509230"/>
                  </a:lnTo>
                  <a:lnTo>
                    <a:pt x="1652115" y="2511728"/>
                  </a:lnTo>
                  <a:lnTo>
                    <a:pt x="1608699" y="2513034"/>
                  </a:lnTo>
                  <a:lnTo>
                    <a:pt x="1565067" y="2513224"/>
                  </a:lnTo>
                  <a:close/>
                </a:path>
              </a:pathLst>
            </a:custGeom>
            <a:solidFill>
              <a:srgbClr val="FA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85423" y="902636"/>
            <a:ext cx="55899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90" dirty="0"/>
              <a:t>AGENDA</a:t>
            </a:r>
            <a:r>
              <a:rPr sz="6000" spc="-280" dirty="0"/>
              <a:t> </a:t>
            </a:r>
            <a:r>
              <a:rPr sz="6000" spc="395" dirty="0"/>
              <a:t>PAGE</a:t>
            </a:r>
            <a:endParaRPr sz="60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34760" marR="5080">
              <a:lnSpc>
                <a:spcPct val="116700"/>
              </a:lnSpc>
              <a:spcBef>
                <a:spcPts val="95"/>
              </a:spcBef>
            </a:pPr>
            <a:r>
              <a:rPr spc="-85" dirty="0"/>
              <a:t>Briefly </a:t>
            </a:r>
            <a:r>
              <a:rPr spc="-95" dirty="0"/>
              <a:t>elaborate </a:t>
            </a:r>
            <a:r>
              <a:rPr spc="5" dirty="0"/>
              <a:t>on </a:t>
            </a:r>
            <a:r>
              <a:rPr dirty="0"/>
              <a:t>what </a:t>
            </a:r>
            <a:r>
              <a:rPr spc="5" dirty="0"/>
              <a:t>you </a:t>
            </a:r>
            <a:r>
              <a:rPr dirty="0"/>
              <a:t>want </a:t>
            </a:r>
            <a:r>
              <a:rPr spc="-125" dirty="0"/>
              <a:t>to </a:t>
            </a:r>
            <a:r>
              <a:rPr spc="-15" dirty="0"/>
              <a:t>discuss. </a:t>
            </a:r>
            <a:r>
              <a:rPr spc="-85" dirty="0"/>
              <a:t>Briefly </a:t>
            </a:r>
            <a:r>
              <a:rPr spc="-80" dirty="0"/>
              <a:t> </a:t>
            </a:r>
            <a:r>
              <a:rPr spc="-95" dirty="0"/>
              <a:t>elaborate</a:t>
            </a:r>
            <a:r>
              <a:rPr spc="-165" dirty="0"/>
              <a:t> </a:t>
            </a:r>
            <a:r>
              <a:rPr spc="5" dirty="0"/>
              <a:t>on</a:t>
            </a:r>
            <a:r>
              <a:rPr spc="-165" dirty="0"/>
              <a:t> </a:t>
            </a:r>
            <a:r>
              <a:rPr dirty="0"/>
              <a:t>what</a:t>
            </a:r>
            <a:r>
              <a:rPr spc="-165" dirty="0"/>
              <a:t> </a:t>
            </a:r>
            <a:r>
              <a:rPr spc="5" dirty="0"/>
              <a:t>you</a:t>
            </a:r>
            <a:r>
              <a:rPr spc="-160" dirty="0"/>
              <a:t> </a:t>
            </a:r>
            <a:r>
              <a:rPr dirty="0"/>
              <a:t>want</a:t>
            </a:r>
            <a:r>
              <a:rPr spc="-165" dirty="0"/>
              <a:t> </a:t>
            </a:r>
            <a:r>
              <a:rPr spc="-125" dirty="0"/>
              <a:t>to</a:t>
            </a:r>
            <a:r>
              <a:rPr spc="-165" dirty="0"/>
              <a:t> </a:t>
            </a:r>
            <a:r>
              <a:rPr spc="-15" dirty="0"/>
              <a:t>discuss.</a:t>
            </a:r>
            <a:r>
              <a:rPr spc="-165" dirty="0"/>
              <a:t> </a:t>
            </a:r>
            <a:r>
              <a:rPr spc="-85" dirty="0"/>
              <a:t>Briefly</a:t>
            </a:r>
            <a:r>
              <a:rPr spc="-160" dirty="0"/>
              <a:t> </a:t>
            </a:r>
            <a:r>
              <a:rPr spc="-95" dirty="0"/>
              <a:t>elaborate </a:t>
            </a:r>
            <a:r>
              <a:rPr spc="-890" dirty="0"/>
              <a:t> </a:t>
            </a:r>
            <a:r>
              <a:rPr spc="-5" dirty="0"/>
              <a:t>o</a:t>
            </a:r>
            <a:r>
              <a:rPr spc="15" dirty="0"/>
              <a:t>n</a:t>
            </a:r>
            <a:r>
              <a:rPr spc="-170" dirty="0"/>
              <a:t> </a:t>
            </a:r>
            <a:r>
              <a:rPr spc="254" dirty="0"/>
              <a:t>w</a:t>
            </a:r>
            <a:r>
              <a:rPr spc="15" dirty="0"/>
              <a:t>h</a:t>
            </a:r>
            <a:r>
              <a:rPr spc="-15" dirty="0"/>
              <a:t>a</a:t>
            </a:r>
            <a:r>
              <a:rPr spc="-250" dirty="0"/>
              <a:t>t</a:t>
            </a:r>
            <a:r>
              <a:rPr spc="-170" dirty="0"/>
              <a:t> </a:t>
            </a:r>
            <a:r>
              <a:rPr spc="30" dirty="0"/>
              <a:t>y</a:t>
            </a:r>
            <a:r>
              <a:rPr spc="-5" dirty="0"/>
              <a:t>ou</a:t>
            </a:r>
            <a:r>
              <a:rPr spc="-170" dirty="0"/>
              <a:t> </a:t>
            </a:r>
            <a:r>
              <a:rPr spc="254" dirty="0"/>
              <a:t>w</a:t>
            </a:r>
            <a:r>
              <a:rPr spc="-15" dirty="0"/>
              <a:t>a</a:t>
            </a:r>
            <a:r>
              <a:rPr spc="15" dirty="0"/>
              <a:t>n</a:t>
            </a:r>
            <a:r>
              <a:rPr spc="-250" dirty="0"/>
              <a:t>t</a:t>
            </a:r>
            <a:r>
              <a:rPr spc="-170" dirty="0"/>
              <a:t> </a:t>
            </a:r>
            <a:r>
              <a:rPr spc="-250" dirty="0"/>
              <a:t>t</a:t>
            </a:r>
            <a:r>
              <a:rPr spc="-5" dirty="0"/>
              <a:t>o</a:t>
            </a:r>
            <a:r>
              <a:rPr spc="-170" dirty="0"/>
              <a:t> </a:t>
            </a:r>
            <a:r>
              <a:rPr spc="20" dirty="0"/>
              <a:t>d</a:t>
            </a:r>
            <a:r>
              <a:rPr spc="-220" dirty="0"/>
              <a:t>i</a:t>
            </a:r>
            <a:r>
              <a:rPr spc="210" dirty="0"/>
              <a:t>s</a:t>
            </a:r>
            <a:r>
              <a:rPr spc="-80" dirty="0"/>
              <a:t>c</a:t>
            </a:r>
            <a:r>
              <a:rPr spc="-5" dirty="0"/>
              <a:t>u</a:t>
            </a:r>
            <a:r>
              <a:rPr spc="210" dirty="0"/>
              <a:t>ss</a:t>
            </a:r>
            <a:r>
              <a:rPr spc="-470" dirty="0"/>
              <a:t>.</a:t>
            </a:r>
          </a:p>
          <a:p>
            <a:pPr marL="5804535">
              <a:lnSpc>
                <a:spcPct val="100000"/>
              </a:lnSpc>
              <a:spcBef>
                <a:spcPts val="25"/>
              </a:spcBef>
            </a:pPr>
            <a:endParaRPr sz="4700"/>
          </a:p>
          <a:p>
            <a:pPr marL="5817235">
              <a:lnSpc>
                <a:spcPct val="100000"/>
              </a:lnSpc>
              <a:spcBef>
                <a:spcPts val="5"/>
              </a:spcBef>
            </a:pPr>
            <a:r>
              <a:rPr sz="2200" spc="180" dirty="0"/>
              <a:t>0</a:t>
            </a:r>
            <a:r>
              <a:rPr sz="2200" spc="-125" dirty="0"/>
              <a:t> </a:t>
            </a:r>
            <a:r>
              <a:rPr sz="2200" spc="180" dirty="0"/>
              <a:t>1</a:t>
            </a:r>
            <a:endParaRPr sz="2200"/>
          </a:p>
          <a:p>
            <a:pPr marL="6380480">
              <a:lnSpc>
                <a:spcPct val="100000"/>
              </a:lnSpc>
              <a:spcBef>
                <a:spcPts val="835"/>
              </a:spcBef>
            </a:pPr>
            <a:r>
              <a:rPr b="1" spc="200" dirty="0">
                <a:latin typeface="Trebuchet MS"/>
                <a:cs typeface="Trebuchet MS"/>
              </a:rPr>
              <a:t>WRITE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b="1" spc="280" dirty="0">
                <a:latin typeface="Trebuchet MS"/>
                <a:cs typeface="Trebuchet MS"/>
              </a:rPr>
              <a:t>AN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b="1" spc="155" dirty="0">
                <a:latin typeface="Trebuchet MS"/>
                <a:cs typeface="Trebuchet MS"/>
              </a:rPr>
              <a:t>AGENDA.</a:t>
            </a:r>
          </a:p>
          <a:p>
            <a:pPr marL="6548755" algn="ctr">
              <a:lnSpc>
                <a:spcPct val="100000"/>
              </a:lnSpc>
              <a:spcBef>
                <a:spcPts val="2115"/>
              </a:spcBef>
            </a:pPr>
            <a:r>
              <a:rPr sz="2200" spc="180" dirty="0"/>
              <a:t>0</a:t>
            </a:r>
            <a:r>
              <a:rPr sz="2200" spc="-125" dirty="0"/>
              <a:t> </a:t>
            </a:r>
            <a:r>
              <a:rPr sz="2200" spc="180" dirty="0"/>
              <a:t>2</a:t>
            </a:r>
            <a:endParaRPr sz="2200"/>
          </a:p>
          <a:p>
            <a:pPr marL="11360150">
              <a:lnSpc>
                <a:spcPct val="100000"/>
              </a:lnSpc>
              <a:spcBef>
                <a:spcPts val="730"/>
              </a:spcBef>
            </a:pPr>
            <a:r>
              <a:rPr b="1" spc="195" dirty="0">
                <a:latin typeface="Trebuchet MS"/>
                <a:cs typeface="Trebuchet MS"/>
              </a:rPr>
              <a:t>WRITE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b="1" spc="275" dirty="0">
                <a:latin typeface="Trebuchet MS"/>
                <a:cs typeface="Trebuchet MS"/>
              </a:rPr>
              <a:t>AN</a:t>
            </a:r>
            <a:r>
              <a:rPr b="1" spc="-110" dirty="0">
                <a:latin typeface="Trebuchet MS"/>
                <a:cs typeface="Trebuchet MS"/>
              </a:rPr>
              <a:t> </a:t>
            </a:r>
            <a:r>
              <a:rPr b="1" spc="150" dirty="0">
                <a:latin typeface="Trebuchet MS"/>
                <a:cs typeface="Trebuchet MS"/>
              </a:rPr>
              <a:t>AGENDA.</a:t>
            </a:r>
          </a:p>
          <a:p>
            <a:pPr marL="5817235">
              <a:lnSpc>
                <a:spcPct val="100000"/>
              </a:lnSpc>
              <a:spcBef>
                <a:spcPts val="2170"/>
              </a:spcBef>
            </a:pPr>
            <a:r>
              <a:rPr sz="2200" spc="180" dirty="0"/>
              <a:t>0</a:t>
            </a:r>
            <a:r>
              <a:rPr sz="2200" spc="-125" dirty="0"/>
              <a:t> </a:t>
            </a:r>
            <a:r>
              <a:rPr sz="2200" spc="180" dirty="0"/>
              <a:t>3</a:t>
            </a:r>
            <a:endParaRPr sz="2200"/>
          </a:p>
          <a:p>
            <a:pPr marL="6334760">
              <a:lnSpc>
                <a:spcPct val="100000"/>
              </a:lnSpc>
              <a:spcBef>
                <a:spcPts val="730"/>
              </a:spcBef>
            </a:pPr>
            <a:r>
              <a:rPr b="1" spc="195" dirty="0">
                <a:latin typeface="Trebuchet MS"/>
                <a:cs typeface="Trebuchet MS"/>
              </a:rPr>
              <a:t>WRITE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b="1" spc="275" dirty="0">
                <a:latin typeface="Trebuchet MS"/>
                <a:cs typeface="Trebuchet MS"/>
              </a:rPr>
              <a:t>AN</a:t>
            </a:r>
            <a:r>
              <a:rPr b="1" spc="-110" dirty="0">
                <a:latin typeface="Trebuchet MS"/>
                <a:cs typeface="Trebuchet MS"/>
              </a:rPr>
              <a:t> </a:t>
            </a:r>
            <a:r>
              <a:rPr b="1" spc="150" dirty="0">
                <a:latin typeface="Trebuchet MS"/>
                <a:cs typeface="Trebuchet MS"/>
              </a:rPr>
              <a:t>AGENDA.</a:t>
            </a:r>
          </a:p>
          <a:p>
            <a:pPr marL="6548755" algn="ctr">
              <a:lnSpc>
                <a:spcPct val="100000"/>
              </a:lnSpc>
              <a:spcBef>
                <a:spcPts val="2175"/>
              </a:spcBef>
            </a:pPr>
            <a:r>
              <a:rPr sz="2200" spc="180" dirty="0"/>
              <a:t>0</a:t>
            </a:r>
            <a:r>
              <a:rPr sz="2200" spc="-125" dirty="0"/>
              <a:t> </a:t>
            </a:r>
            <a:r>
              <a:rPr sz="2200" spc="180" dirty="0"/>
              <a:t>4</a:t>
            </a:r>
            <a:endParaRPr sz="2200"/>
          </a:p>
          <a:p>
            <a:pPr marL="11360150">
              <a:lnSpc>
                <a:spcPct val="100000"/>
              </a:lnSpc>
              <a:spcBef>
                <a:spcPts val="730"/>
              </a:spcBef>
            </a:pPr>
            <a:r>
              <a:rPr b="1" spc="195" dirty="0">
                <a:latin typeface="Trebuchet MS"/>
                <a:cs typeface="Trebuchet MS"/>
              </a:rPr>
              <a:t>WRITE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b="1" spc="275" dirty="0">
                <a:latin typeface="Trebuchet MS"/>
                <a:cs typeface="Trebuchet MS"/>
              </a:rPr>
              <a:t>AN</a:t>
            </a:r>
            <a:r>
              <a:rPr b="1" spc="-110" dirty="0">
                <a:latin typeface="Trebuchet MS"/>
                <a:cs typeface="Trebuchet MS"/>
              </a:rPr>
              <a:t> </a:t>
            </a:r>
            <a:r>
              <a:rPr b="1" spc="150" dirty="0">
                <a:latin typeface="Trebuchet MS"/>
                <a:cs typeface="Trebuchet MS"/>
              </a:rPr>
              <a:t>AGENDA.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9111" y="1028700"/>
            <a:ext cx="10010774" cy="82295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010291" y="1029255"/>
            <a:ext cx="3279140" cy="9194800"/>
            <a:chOff x="15010291" y="1029255"/>
            <a:chExt cx="3279140" cy="9194800"/>
          </a:xfrm>
        </p:grpSpPr>
        <p:sp>
          <p:nvSpPr>
            <p:cNvPr id="4" name="object 4"/>
            <p:cNvSpPr/>
            <p:nvPr/>
          </p:nvSpPr>
          <p:spPr>
            <a:xfrm>
              <a:off x="17431973" y="1029255"/>
              <a:ext cx="857250" cy="8228965"/>
            </a:xfrm>
            <a:custGeom>
              <a:avLst/>
              <a:gdLst/>
              <a:ahLst/>
              <a:cxnLst/>
              <a:rect l="l" t="t" r="r" b="b"/>
              <a:pathLst>
                <a:path w="857250" h="8228965">
                  <a:moveTo>
                    <a:pt x="857249" y="8228491"/>
                  </a:moveTo>
                  <a:lnTo>
                    <a:pt x="0" y="8228491"/>
                  </a:lnTo>
                  <a:lnTo>
                    <a:pt x="0" y="0"/>
                  </a:lnTo>
                  <a:lnTo>
                    <a:pt x="857249" y="0"/>
                  </a:lnTo>
                  <a:lnTo>
                    <a:pt x="857249" y="8228491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10291" y="8616623"/>
              <a:ext cx="3276600" cy="1607185"/>
            </a:xfrm>
            <a:custGeom>
              <a:avLst/>
              <a:gdLst/>
              <a:ahLst/>
              <a:cxnLst/>
              <a:rect l="l" t="t" r="r" b="b"/>
              <a:pathLst>
                <a:path w="3276600" h="1607184">
                  <a:moveTo>
                    <a:pt x="1613045" y="1606829"/>
                  </a:moveTo>
                  <a:lnTo>
                    <a:pt x="1540863" y="1606768"/>
                  </a:lnTo>
                  <a:lnTo>
                    <a:pt x="1470869" y="1604753"/>
                  </a:lnTo>
                  <a:lnTo>
                    <a:pt x="1403029" y="1600844"/>
                  </a:lnTo>
                  <a:lnTo>
                    <a:pt x="1337309" y="1595098"/>
                  </a:lnTo>
                  <a:lnTo>
                    <a:pt x="1273676" y="1587572"/>
                  </a:lnTo>
                  <a:lnTo>
                    <a:pt x="1212096" y="1578326"/>
                  </a:lnTo>
                  <a:lnTo>
                    <a:pt x="1152535" y="1567417"/>
                  </a:lnTo>
                  <a:lnTo>
                    <a:pt x="1094958" y="1554903"/>
                  </a:lnTo>
                  <a:lnTo>
                    <a:pt x="1039334" y="1540842"/>
                  </a:lnTo>
                  <a:lnTo>
                    <a:pt x="985627" y="1525293"/>
                  </a:lnTo>
                  <a:lnTo>
                    <a:pt x="933804" y="1508312"/>
                  </a:lnTo>
                  <a:lnTo>
                    <a:pt x="883832" y="1489959"/>
                  </a:lnTo>
                  <a:lnTo>
                    <a:pt x="835675" y="1470291"/>
                  </a:lnTo>
                  <a:lnTo>
                    <a:pt x="789302" y="1449366"/>
                  </a:lnTo>
                  <a:lnTo>
                    <a:pt x="744677" y="1427242"/>
                  </a:lnTo>
                  <a:lnTo>
                    <a:pt x="701767" y="1403978"/>
                  </a:lnTo>
                  <a:lnTo>
                    <a:pt x="660539" y="1379631"/>
                  </a:lnTo>
                  <a:lnTo>
                    <a:pt x="620958" y="1354259"/>
                  </a:lnTo>
                  <a:lnTo>
                    <a:pt x="582992" y="1327921"/>
                  </a:lnTo>
                  <a:lnTo>
                    <a:pt x="546605" y="1300673"/>
                  </a:lnTo>
                  <a:lnTo>
                    <a:pt x="511764" y="1272576"/>
                  </a:lnTo>
                  <a:lnTo>
                    <a:pt x="478436" y="1243685"/>
                  </a:lnTo>
                  <a:lnTo>
                    <a:pt x="446587" y="1214060"/>
                  </a:lnTo>
                  <a:lnTo>
                    <a:pt x="416183" y="1183759"/>
                  </a:lnTo>
                  <a:lnTo>
                    <a:pt x="387190" y="1152838"/>
                  </a:lnTo>
                  <a:lnTo>
                    <a:pt x="359574" y="1121358"/>
                  </a:lnTo>
                  <a:lnTo>
                    <a:pt x="333302" y="1089374"/>
                  </a:lnTo>
                  <a:lnTo>
                    <a:pt x="308340" y="1056946"/>
                  </a:lnTo>
                  <a:lnTo>
                    <a:pt x="284654" y="1024132"/>
                  </a:lnTo>
                  <a:lnTo>
                    <a:pt x="262211" y="990989"/>
                  </a:lnTo>
                  <a:lnTo>
                    <a:pt x="240976" y="957576"/>
                  </a:lnTo>
                  <a:lnTo>
                    <a:pt x="220916" y="923950"/>
                  </a:lnTo>
                  <a:lnTo>
                    <a:pt x="201997" y="890170"/>
                  </a:lnTo>
                  <a:lnTo>
                    <a:pt x="184185" y="856293"/>
                  </a:lnTo>
                  <a:lnTo>
                    <a:pt x="151749" y="788483"/>
                  </a:lnTo>
                  <a:lnTo>
                    <a:pt x="123336" y="720982"/>
                  </a:lnTo>
                  <a:lnTo>
                    <a:pt x="98677" y="654257"/>
                  </a:lnTo>
                  <a:lnTo>
                    <a:pt x="77503" y="588771"/>
                  </a:lnTo>
                  <a:lnTo>
                    <a:pt x="59541" y="524987"/>
                  </a:lnTo>
                  <a:lnTo>
                    <a:pt x="44524" y="463370"/>
                  </a:lnTo>
                  <a:lnTo>
                    <a:pt x="32179" y="404385"/>
                  </a:lnTo>
                  <a:lnTo>
                    <a:pt x="22238" y="348495"/>
                  </a:lnTo>
                  <a:lnTo>
                    <a:pt x="14430" y="296165"/>
                  </a:lnTo>
                  <a:lnTo>
                    <a:pt x="8485" y="247858"/>
                  </a:lnTo>
                  <a:lnTo>
                    <a:pt x="4133" y="204039"/>
                  </a:lnTo>
                  <a:lnTo>
                    <a:pt x="1103" y="165172"/>
                  </a:lnTo>
                  <a:lnTo>
                    <a:pt x="0" y="147740"/>
                  </a:lnTo>
                  <a:lnTo>
                    <a:pt x="137893" y="136085"/>
                  </a:lnTo>
                  <a:lnTo>
                    <a:pt x="525648" y="107945"/>
                  </a:lnTo>
                  <a:lnTo>
                    <a:pt x="1124375" y="73553"/>
                  </a:lnTo>
                  <a:lnTo>
                    <a:pt x="1895185" y="43145"/>
                  </a:lnTo>
                  <a:lnTo>
                    <a:pt x="2585718" y="22338"/>
                  </a:lnTo>
                  <a:lnTo>
                    <a:pt x="3007836" y="9070"/>
                  </a:lnTo>
                  <a:lnTo>
                    <a:pt x="3218982" y="2053"/>
                  </a:lnTo>
                  <a:lnTo>
                    <a:pt x="3276599" y="0"/>
                  </a:lnTo>
                  <a:lnTo>
                    <a:pt x="3240710" y="242396"/>
                  </a:lnTo>
                  <a:lnTo>
                    <a:pt x="3048466" y="780131"/>
                  </a:lnTo>
                  <a:lnTo>
                    <a:pt x="2573001" y="1329020"/>
                  </a:lnTo>
                  <a:lnTo>
                    <a:pt x="1687448" y="1604880"/>
                  </a:lnTo>
                  <a:lnTo>
                    <a:pt x="1613045" y="1606829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16000" y="991196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3338703"/>
            <a:ext cx="56591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b="1" spc="400" dirty="0">
                <a:solidFill>
                  <a:srgbClr val="3C3333"/>
                </a:solidFill>
                <a:latin typeface="Trebuchet MS"/>
                <a:cs typeface="Trebuchet MS"/>
              </a:rPr>
              <a:t>WRITE </a:t>
            </a:r>
            <a:r>
              <a:rPr sz="6000" b="1" spc="335" dirty="0">
                <a:solidFill>
                  <a:srgbClr val="3C3333"/>
                </a:solidFill>
                <a:latin typeface="Trebuchet MS"/>
                <a:cs typeface="Trebuchet MS"/>
              </a:rPr>
              <a:t>YOUR </a:t>
            </a:r>
            <a:r>
              <a:rPr sz="6000" b="1" spc="3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260" dirty="0">
                <a:solidFill>
                  <a:srgbClr val="3C3333"/>
                </a:solidFill>
                <a:latin typeface="Trebuchet MS"/>
                <a:cs typeface="Trebuchet MS"/>
              </a:rPr>
              <a:t>TOPIC</a:t>
            </a:r>
            <a:r>
              <a:rPr sz="6000" b="1" spc="-2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480" dirty="0">
                <a:solidFill>
                  <a:srgbClr val="3C3333"/>
                </a:solidFill>
                <a:latin typeface="Trebuchet MS"/>
                <a:cs typeface="Trebuchet MS"/>
              </a:rPr>
              <a:t>OR</a:t>
            </a:r>
            <a:r>
              <a:rPr sz="6000" b="1" spc="-2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360" dirty="0">
                <a:solidFill>
                  <a:srgbClr val="3C3333"/>
                </a:solidFill>
                <a:latin typeface="Trebuchet MS"/>
                <a:cs typeface="Trebuchet MS"/>
              </a:rPr>
              <a:t>IDEA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5774269"/>
            <a:ext cx="323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91197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525" y="3930684"/>
            <a:ext cx="56591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b="1" spc="400" dirty="0">
                <a:solidFill>
                  <a:srgbClr val="3C3333"/>
                </a:solidFill>
                <a:latin typeface="Trebuchet MS"/>
                <a:cs typeface="Trebuchet MS"/>
              </a:rPr>
              <a:t>WRITE </a:t>
            </a:r>
            <a:r>
              <a:rPr sz="6000" b="1" spc="335" dirty="0">
                <a:solidFill>
                  <a:srgbClr val="3C3333"/>
                </a:solidFill>
                <a:latin typeface="Trebuchet MS"/>
                <a:cs typeface="Trebuchet MS"/>
              </a:rPr>
              <a:t>YOUR </a:t>
            </a:r>
            <a:r>
              <a:rPr sz="6000" b="1" spc="3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260" dirty="0">
                <a:solidFill>
                  <a:srgbClr val="3C3333"/>
                </a:solidFill>
                <a:latin typeface="Trebuchet MS"/>
                <a:cs typeface="Trebuchet MS"/>
              </a:rPr>
              <a:t>TOPIC</a:t>
            </a:r>
            <a:r>
              <a:rPr sz="6000" b="1" spc="-2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480" dirty="0">
                <a:solidFill>
                  <a:srgbClr val="3C3333"/>
                </a:solidFill>
                <a:latin typeface="Trebuchet MS"/>
                <a:cs typeface="Trebuchet MS"/>
              </a:rPr>
              <a:t>OR</a:t>
            </a:r>
            <a:r>
              <a:rPr sz="6000" b="1" spc="-2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360" dirty="0">
                <a:solidFill>
                  <a:srgbClr val="3C3333"/>
                </a:solidFill>
                <a:latin typeface="Trebuchet MS"/>
                <a:cs typeface="Trebuchet MS"/>
              </a:rPr>
              <a:t>IDEA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032274" y="718952"/>
            <a:ext cx="3643629" cy="1837689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spc="330" dirty="0"/>
              <a:t>ADD</a:t>
            </a:r>
            <a:r>
              <a:rPr sz="3000" spc="-120" dirty="0"/>
              <a:t> </a:t>
            </a:r>
            <a:r>
              <a:rPr sz="3000" spc="325" dirty="0"/>
              <a:t>A</a:t>
            </a:r>
            <a:r>
              <a:rPr sz="3000" spc="-120" dirty="0"/>
              <a:t> </a:t>
            </a:r>
            <a:r>
              <a:rPr sz="3000" spc="215" dirty="0"/>
              <a:t>MAIN</a:t>
            </a:r>
            <a:r>
              <a:rPr sz="3000" spc="-114" dirty="0"/>
              <a:t> </a:t>
            </a:r>
            <a:r>
              <a:rPr sz="3000" spc="135" dirty="0"/>
              <a:t>POINT</a:t>
            </a:r>
            <a:endParaRPr sz="3000"/>
          </a:p>
          <a:p>
            <a:pPr marL="12700" marR="412750">
              <a:lnSpc>
                <a:spcPct val="115399"/>
              </a:lnSpc>
              <a:spcBef>
                <a:spcPts val="1355"/>
              </a:spcBef>
            </a:pPr>
            <a:r>
              <a:rPr sz="2600" b="0" spc="95" dirty="0">
                <a:latin typeface="Trebuchet MS"/>
                <a:cs typeface="Trebuchet MS"/>
              </a:rPr>
              <a:t>E</a:t>
            </a:r>
            <a:r>
              <a:rPr sz="2600" b="0" spc="-225" dirty="0">
                <a:latin typeface="Trebuchet MS"/>
                <a:cs typeface="Trebuchet MS"/>
              </a:rPr>
              <a:t>l</a:t>
            </a:r>
            <a:r>
              <a:rPr sz="2600" b="0" spc="-20" dirty="0">
                <a:latin typeface="Trebuchet MS"/>
                <a:cs typeface="Trebuchet MS"/>
              </a:rPr>
              <a:t>a</a:t>
            </a:r>
            <a:r>
              <a:rPr sz="2600" b="0" spc="15" dirty="0">
                <a:latin typeface="Trebuchet MS"/>
                <a:cs typeface="Trebuchet MS"/>
              </a:rPr>
              <a:t>b</a:t>
            </a:r>
            <a:r>
              <a:rPr sz="2600" b="0" spc="-10" dirty="0">
                <a:latin typeface="Trebuchet MS"/>
                <a:cs typeface="Trebuchet MS"/>
              </a:rPr>
              <a:t>o</a:t>
            </a:r>
            <a:r>
              <a:rPr sz="2600" b="0" spc="-170" dirty="0">
                <a:latin typeface="Trebuchet MS"/>
                <a:cs typeface="Trebuchet MS"/>
              </a:rPr>
              <a:t>r</a:t>
            </a:r>
            <a:r>
              <a:rPr sz="2600" b="0" spc="-20" dirty="0">
                <a:latin typeface="Trebuchet MS"/>
                <a:cs typeface="Trebuchet MS"/>
              </a:rPr>
              <a:t>a</a:t>
            </a:r>
            <a:r>
              <a:rPr sz="2600" b="0" spc="-220" dirty="0">
                <a:latin typeface="Trebuchet MS"/>
                <a:cs typeface="Trebuchet MS"/>
              </a:rPr>
              <a:t>t</a:t>
            </a:r>
            <a:r>
              <a:rPr sz="2600" b="0" spc="-60" dirty="0">
                <a:latin typeface="Trebuchet MS"/>
                <a:cs typeface="Trebuchet MS"/>
              </a:rPr>
              <a:t>e</a:t>
            </a:r>
            <a:r>
              <a:rPr sz="2600" b="0" spc="-145" dirty="0">
                <a:latin typeface="Trebuchet MS"/>
                <a:cs typeface="Trebuchet MS"/>
              </a:rPr>
              <a:t> </a:t>
            </a:r>
            <a:r>
              <a:rPr sz="2600" b="0" spc="-10" dirty="0">
                <a:latin typeface="Trebuchet MS"/>
                <a:cs typeface="Trebuchet MS"/>
              </a:rPr>
              <a:t>o</a:t>
            </a:r>
            <a:r>
              <a:rPr sz="2600" b="0" spc="15" dirty="0">
                <a:latin typeface="Trebuchet MS"/>
                <a:cs typeface="Trebuchet MS"/>
              </a:rPr>
              <a:t>n</a:t>
            </a:r>
            <a:r>
              <a:rPr sz="2600" b="0" spc="-145" dirty="0">
                <a:latin typeface="Trebuchet MS"/>
                <a:cs typeface="Trebuchet MS"/>
              </a:rPr>
              <a:t> </a:t>
            </a:r>
            <a:r>
              <a:rPr sz="2600" b="0" spc="215" dirty="0">
                <a:latin typeface="Trebuchet MS"/>
                <a:cs typeface="Trebuchet MS"/>
              </a:rPr>
              <a:t>w</a:t>
            </a:r>
            <a:r>
              <a:rPr sz="2600" b="0" spc="10" dirty="0">
                <a:latin typeface="Trebuchet MS"/>
                <a:cs typeface="Trebuchet MS"/>
              </a:rPr>
              <a:t>h</a:t>
            </a:r>
            <a:r>
              <a:rPr sz="2600" b="0" spc="-20" dirty="0">
                <a:latin typeface="Trebuchet MS"/>
                <a:cs typeface="Trebuchet MS"/>
              </a:rPr>
              <a:t>a</a:t>
            </a:r>
            <a:r>
              <a:rPr sz="2600" b="0" spc="-215" dirty="0">
                <a:latin typeface="Trebuchet MS"/>
                <a:cs typeface="Trebuchet MS"/>
              </a:rPr>
              <a:t>t</a:t>
            </a:r>
            <a:r>
              <a:rPr sz="2600" b="0" spc="-145" dirty="0">
                <a:latin typeface="Trebuchet MS"/>
                <a:cs typeface="Trebuchet MS"/>
              </a:rPr>
              <a:t> </a:t>
            </a:r>
            <a:r>
              <a:rPr sz="2600" b="0" spc="20" dirty="0">
                <a:latin typeface="Trebuchet MS"/>
                <a:cs typeface="Trebuchet MS"/>
              </a:rPr>
              <a:t>y</a:t>
            </a:r>
            <a:r>
              <a:rPr sz="2600" b="0" spc="-10" dirty="0">
                <a:latin typeface="Trebuchet MS"/>
                <a:cs typeface="Trebuchet MS"/>
              </a:rPr>
              <a:t>o</a:t>
            </a:r>
            <a:r>
              <a:rPr sz="2600" b="0" spc="-5" dirty="0">
                <a:latin typeface="Trebuchet MS"/>
                <a:cs typeface="Trebuchet MS"/>
              </a:rPr>
              <a:t>u  </a:t>
            </a:r>
            <a:r>
              <a:rPr sz="2600" b="0" spc="215" dirty="0">
                <a:latin typeface="Trebuchet MS"/>
                <a:cs typeface="Trebuchet MS"/>
              </a:rPr>
              <a:t>w</a:t>
            </a:r>
            <a:r>
              <a:rPr sz="2600" b="0" spc="-20" dirty="0">
                <a:latin typeface="Trebuchet MS"/>
                <a:cs typeface="Trebuchet MS"/>
              </a:rPr>
              <a:t>a</a:t>
            </a:r>
            <a:r>
              <a:rPr sz="2600" b="0" spc="10" dirty="0">
                <a:latin typeface="Trebuchet MS"/>
                <a:cs typeface="Trebuchet MS"/>
              </a:rPr>
              <a:t>n</a:t>
            </a:r>
            <a:r>
              <a:rPr sz="2600" b="0" spc="-215" dirty="0">
                <a:latin typeface="Trebuchet MS"/>
                <a:cs typeface="Trebuchet MS"/>
              </a:rPr>
              <a:t>t</a:t>
            </a:r>
            <a:r>
              <a:rPr sz="2600" b="0" spc="-145" dirty="0">
                <a:latin typeface="Trebuchet MS"/>
                <a:cs typeface="Trebuchet MS"/>
              </a:rPr>
              <a:t> </a:t>
            </a:r>
            <a:r>
              <a:rPr sz="2600" b="0" spc="-220" dirty="0">
                <a:latin typeface="Trebuchet MS"/>
                <a:cs typeface="Trebuchet MS"/>
              </a:rPr>
              <a:t>t</a:t>
            </a:r>
            <a:r>
              <a:rPr sz="2600" b="0" spc="-5" dirty="0">
                <a:latin typeface="Trebuchet MS"/>
                <a:cs typeface="Trebuchet MS"/>
              </a:rPr>
              <a:t>o</a:t>
            </a:r>
            <a:r>
              <a:rPr sz="2600" b="0" spc="-145" dirty="0">
                <a:latin typeface="Trebuchet MS"/>
                <a:cs typeface="Trebuchet MS"/>
              </a:rPr>
              <a:t> </a:t>
            </a:r>
            <a:r>
              <a:rPr sz="2600" b="0" spc="15" dirty="0">
                <a:latin typeface="Trebuchet MS"/>
                <a:cs typeface="Trebuchet MS"/>
              </a:rPr>
              <a:t>d</a:t>
            </a:r>
            <a:r>
              <a:rPr sz="2600" b="0" spc="-200" dirty="0">
                <a:latin typeface="Trebuchet MS"/>
                <a:cs typeface="Trebuchet MS"/>
              </a:rPr>
              <a:t>i</a:t>
            </a:r>
            <a:r>
              <a:rPr sz="2600" b="0" spc="180" dirty="0">
                <a:latin typeface="Trebuchet MS"/>
                <a:cs typeface="Trebuchet MS"/>
              </a:rPr>
              <a:t>s</a:t>
            </a:r>
            <a:r>
              <a:rPr sz="2600" b="0" spc="-75" dirty="0">
                <a:latin typeface="Trebuchet MS"/>
                <a:cs typeface="Trebuchet MS"/>
              </a:rPr>
              <a:t>c</a:t>
            </a:r>
            <a:r>
              <a:rPr sz="2600" b="0" spc="-10" dirty="0">
                <a:latin typeface="Trebuchet MS"/>
                <a:cs typeface="Trebuchet MS"/>
              </a:rPr>
              <a:t>u</a:t>
            </a:r>
            <a:r>
              <a:rPr sz="2600" b="0" spc="180" dirty="0">
                <a:latin typeface="Trebuchet MS"/>
                <a:cs typeface="Trebuchet MS"/>
              </a:rPr>
              <a:t>ss</a:t>
            </a:r>
            <a:r>
              <a:rPr sz="2600" b="0" spc="-405" dirty="0"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32274" y="7413148"/>
            <a:ext cx="3643629" cy="1837689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b="1" spc="330" dirty="0">
                <a:solidFill>
                  <a:srgbClr val="3C3333"/>
                </a:solidFill>
                <a:latin typeface="Trebuchet MS"/>
                <a:cs typeface="Trebuchet MS"/>
              </a:rPr>
              <a:t>ADD</a:t>
            </a:r>
            <a:r>
              <a:rPr sz="3000" b="1" spc="-1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32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3000" b="1" spc="-1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3C3333"/>
                </a:solidFill>
                <a:latin typeface="Trebuchet MS"/>
                <a:cs typeface="Trebuchet MS"/>
              </a:rPr>
              <a:t>MAIN</a:t>
            </a:r>
            <a:r>
              <a:rPr sz="3000" b="1" spc="-114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135" dirty="0">
                <a:solidFill>
                  <a:srgbClr val="3C3333"/>
                </a:solidFill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2700" marR="412750">
              <a:lnSpc>
                <a:spcPct val="115399"/>
              </a:lnSpc>
              <a:spcBef>
                <a:spcPts val="1355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2274" y="4064102"/>
            <a:ext cx="3643629" cy="1837689"/>
          </a:xfrm>
          <a:prstGeom prst="rect">
            <a:avLst/>
          </a:prstGeom>
        </p:spPr>
        <p:txBody>
          <a:bodyPr vert="horz" wrap="square" lIns="0" tIns="280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3000" b="1" spc="330" dirty="0">
                <a:solidFill>
                  <a:srgbClr val="3C3333"/>
                </a:solidFill>
                <a:latin typeface="Trebuchet MS"/>
                <a:cs typeface="Trebuchet MS"/>
              </a:rPr>
              <a:t>ADD</a:t>
            </a:r>
            <a:r>
              <a:rPr sz="3000" b="1" spc="-1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32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3000" b="1" spc="-1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215" dirty="0">
                <a:solidFill>
                  <a:srgbClr val="3C3333"/>
                </a:solidFill>
                <a:latin typeface="Trebuchet MS"/>
                <a:cs typeface="Trebuchet MS"/>
              </a:rPr>
              <a:t>MAIN</a:t>
            </a:r>
            <a:r>
              <a:rPr sz="3000" b="1" spc="-114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3000" b="1" spc="135" dirty="0">
                <a:solidFill>
                  <a:srgbClr val="3C3333"/>
                </a:solidFill>
                <a:latin typeface="Trebuchet MS"/>
                <a:cs typeface="Trebuchet MS"/>
              </a:rPr>
              <a:t>POINT</a:t>
            </a:r>
            <a:endParaRPr sz="3000">
              <a:latin typeface="Trebuchet MS"/>
              <a:cs typeface="Trebuchet MS"/>
            </a:endParaRPr>
          </a:p>
          <a:p>
            <a:pPr marL="12700" marR="412750">
              <a:lnSpc>
                <a:spcPct val="115399"/>
              </a:lnSpc>
              <a:spcBef>
                <a:spcPts val="1355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59408" y="9392846"/>
            <a:ext cx="538480" cy="559435"/>
          </a:xfrm>
          <a:custGeom>
            <a:avLst/>
            <a:gdLst/>
            <a:ahLst/>
            <a:cxnLst/>
            <a:rect l="l" t="t" r="r" b="b"/>
            <a:pathLst>
              <a:path w="538479" h="559434">
                <a:moveTo>
                  <a:pt x="118868" y="559160"/>
                </a:moveTo>
                <a:lnTo>
                  <a:pt x="65334" y="548389"/>
                </a:lnTo>
                <a:lnTo>
                  <a:pt x="22570" y="516077"/>
                </a:lnTo>
                <a:lnTo>
                  <a:pt x="2296" y="467609"/>
                </a:lnTo>
                <a:lnTo>
                  <a:pt x="0" y="441118"/>
                </a:lnTo>
                <a:lnTo>
                  <a:pt x="2296" y="414706"/>
                </a:lnTo>
                <a:lnTo>
                  <a:pt x="14448" y="367454"/>
                </a:lnTo>
                <a:lnTo>
                  <a:pt x="33872" y="321217"/>
                </a:lnTo>
                <a:lnTo>
                  <a:pt x="59518" y="276510"/>
                </a:lnTo>
                <a:lnTo>
                  <a:pt x="90338" y="233846"/>
                </a:lnTo>
                <a:lnTo>
                  <a:pt x="125280" y="193742"/>
                </a:lnTo>
                <a:lnTo>
                  <a:pt x="163294" y="156710"/>
                </a:lnTo>
                <a:lnTo>
                  <a:pt x="203333" y="123266"/>
                </a:lnTo>
                <a:lnTo>
                  <a:pt x="244344" y="93924"/>
                </a:lnTo>
                <a:lnTo>
                  <a:pt x="285279" y="69199"/>
                </a:lnTo>
                <a:lnTo>
                  <a:pt x="310739" y="50997"/>
                </a:lnTo>
                <a:lnTo>
                  <a:pt x="337546" y="33825"/>
                </a:lnTo>
                <a:lnTo>
                  <a:pt x="365462" y="18712"/>
                </a:lnTo>
                <a:lnTo>
                  <a:pt x="394248" y="6687"/>
                </a:lnTo>
                <a:lnTo>
                  <a:pt x="443063" y="0"/>
                </a:lnTo>
                <a:lnTo>
                  <a:pt x="482068" y="13164"/>
                </a:lnTo>
                <a:lnTo>
                  <a:pt x="511032" y="41534"/>
                </a:lnTo>
                <a:lnTo>
                  <a:pt x="529717" y="80463"/>
                </a:lnTo>
                <a:lnTo>
                  <a:pt x="537891" y="125305"/>
                </a:lnTo>
                <a:lnTo>
                  <a:pt x="535317" y="171415"/>
                </a:lnTo>
                <a:lnTo>
                  <a:pt x="523831" y="218032"/>
                </a:lnTo>
                <a:lnTo>
                  <a:pt x="506070" y="263352"/>
                </a:lnTo>
                <a:lnTo>
                  <a:pt x="482754" y="306989"/>
                </a:lnTo>
                <a:lnTo>
                  <a:pt x="454602" y="348558"/>
                </a:lnTo>
                <a:lnTo>
                  <a:pt x="422336" y="387674"/>
                </a:lnTo>
                <a:lnTo>
                  <a:pt x="386673" y="423951"/>
                </a:lnTo>
                <a:lnTo>
                  <a:pt x="348334" y="457005"/>
                </a:lnTo>
                <a:lnTo>
                  <a:pt x="308039" y="486450"/>
                </a:lnTo>
                <a:lnTo>
                  <a:pt x="266507" y="511901"/>
                </a:lnTo>
                <a:lnTo>
                  <a:pt x="224459" y="532972"/>
                </a:lnTo>
                <a:lnTo>
                  <a:pt x="172614" y="552085"/>
                </a:lnTo>
                <a:lnTo>
                  <a:pt x="145939" y="557563"/>
                </a:lnTo>
                <a:lnTo>
                  <a:pt x="118868" y="559160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3929" y="8938931"/>
            <a:ext cx="441325" cy="399415"/>
          </a:xfrm>
          <a:custGeom>
            <a:avLst/>
            <a:gdLst/>
            <a:ahLst/>
            <a:cxnLst/>
            <a:rect l="l" t="t" r="r" b="b"/>
            <a:pathLst>
              <a:path w="441325" h="399415">
                <a:moveTo>
                  <a:pt x="111119" y="399095"/>
                </a:moveTo>
                <a:lnTo>
                  <a:pt x="70284" y="393292"/>
                </a:lnTo>
                <a:lnTo>
                  <a:pt x="36025" y="376717"/>
                </a:lnTo>
                <a:lnTo>
                  <a:pt x="11533" y="349089"/>
                </a:lnTo>
                <a:lnTo>
                  <a:pt x="0" y="310127"/>
                </a:lnTo>
                <a:lnTo>
                  <a:pt x="4617" y="259549"/>
                </a:lnTo>
                <a:lnTo>
                  <a:pt x="31199" y="208358"/>
                </a:lnTo>
                <a:lnTo>
                  <a:pt x="83966" y="148137"/>
                </a:lnTo>
                <a:lnTo>
                  <a:pt x="117341" y="117536"/>
                </a:lnTo>
                <a:lnTo>
                  <a:pt x="153870" y="88151"/>
                </a:lnTo>
                <a:lnTo>
                  <a:pt x="192421" y="61141"/>
                </a:lnTo>
                <a:lnTo>
                  <a:pt x="231865" y="37662"/>
                </a:lnTo>
                <a:lnTo>
                  <a:pt x="271070" y="18874"/>
                </a:lnTo>
                <a:lnTo>
                  <a:pt x="308906" y="5934"/>
                </a:lnTo>
                <a:lnTo>
                  <a:pt x="344241" y="0"/>
                </a:lnTo>
                <a:lnTo>
                  <a:pt x="375945" y="2229"/>
                </a:lnTo>
                <a:lnTo>
                  <a:pt x="402886" y="13780"/>
                </a:lnTo>
                <a:lnTo>
                  <a:pt x="423935" y="35811"/>
                </a:lnTo>
                <a:lnTo>
                  <a:pt x="437961" y="69479"/>
                </a:lnTo>
                <a:lnTo>
                  <a:pt x="441138" y="111148"/>
                </a:lnTo>
                <a:lnTo>
                  <a:pt x="431405" y="153282"/>
                </a:lnTo>
                <a:lnTo>
                  <a:pt x="411117" y="194910"/>
                </a:lnTo>
                <a:lnTo>
                  <a:pt x="382633" y="235056"/>
                </a:lnTo>
                <a:lnTo>
                  <a:pt x="348309" y="272748"/>
                </a:lnTo>
                <a:lnTo>
                  <a:pt x="310501" y="307013"/>
                </a:lnTo>
                <a:lnTo>
                  <a:pt x="271568" y="336876"/>
                </a:lnTo>
                <a:lnTo>
                  <a:pt x="233864" y="361365"/>
                </a:lnTo>
                <a:lnTo>
                  <a:pt x="199749" y="379505"/>
                </a:lnTo>
                <a:lnTo>
                  <a:pt x="155338" y="394406"/>
                </a:lnTo>
                <a:lnTo>
                  <a:pt x="111119" y="399095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93481" y="8841147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59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7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2988" y="15073"/>
                </a:lnTo>
                <a:lnTo>
                  <a:pt x="234833" y="0"/>
                </a:lnTo>
                <a:lnTo>
                  <a:pt x="286044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0965" y="8428059"/>
            <a:ext cx="353060" cy="322580"/>
          </a:xfrm>
          <a:custGeom>
            <a:avLst/>
            <a:gdLst/>
            <a:ahLst/>
            <a:cxnLst/>
            <a:rect l="l" t="t" r="r" b="b"/>
            <a:pathLst>
              <a:path w="353060" h="322579">
                <a:moveTo>
                  <a:pt x="73213" y="322066"/>
                </a:moveTo>
                <a:lnTo>
                  <a:pt x="46058" y="317407"/>
                </a:lnTo>
                <a:lnTo>
                  <a:pt x="23936" y="301842"/>
                </a:lnTo>
                <a:lnTo>
                  <a:pt x="8150" y="273739"/>
                </a:lnTo>
                <a:lnTo>
                  <a:pt x="0" y="231464"/>
                </a:lnTo>
                <a:lnTo>
                  <a:pt x="6771" y="186698"/>
                </a:lnTo>
                <a:lnTo>
                  <a:pt x="29436" y="142379"/>
                </a:lnTo>
                <a:lnTo>
                  <a:pt x="62401" y="101181"/>
                </a:lnTo>
                <a:lnTo>
                  <a:pt x="100069" y="65783"/>
                </a:lnTo>
                <a:lnTo>
                  <a:pt x="136845" y="38858"/>
                </a:lnTo>
                <a:lnTo>
                  <a:pt x="183107" y="15073"/>
                </a:lnTo>
                <a:lnTo>
                  <a:pt x="235150" y="0"/>
                </a:lnTo>
                <a:lnTo>
                  <a:pt x="286401" y="131"/>
                </a:lnTo>
                <a:lnTo>
                  <a:pt x="330287" y="21963"/>
                </a:lnTo>
                <a:lnTo>
                  <a:pt x="352487" y="64241"/>
                </a:lnTo>
                <a:lnTo>
                  <a:pt x="351194" y="90494"/>
                </a:lnTo>
                <a:lnTo>
                  <a:pt x="329442" y="142764"/>
                </a:lnTo>
                <a:lnTo>
                  <a:pt x="294949" y="186533"/>
                </a:lnTo>
                <a:lnTo>
                  <a:pt x="238955" y="238949"/>
                </a:lnTo>
                <a:lnTo>
                  <a:pt x="206148" y="264316"/>
                </a:lnTo>
                <a:lnTo>
                  <a:pt x="171869" y="286944"/>
                </a:lnTo>
                <a:lnTo>
                  <a:pt x="137419" y="305201"/>
                </a:lnTo>
                <a:lnTo>
                  <a:pt x="73213" y="32206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5841" y="10108286"/>
            <a:ext cx="341630" cy="179070"/>
          </a:xfrm>
          <a:custGeom>
            <a:avLst/>
            <a:gdLst/>
            <a:ahLst/>
            <a:cxnLst/>
            <a:rect l="l" t="t" r="r" b="b"/>
            <a:pathLst>
              <a:path w="341629" h="179070">
                <a:moveTo>
                  <a:pt x="290863" y="178712"/>
                </a:moveTo>
                <a:lnTo>
                  <a:pt x="0" y="178712"/>
                </a:lnTo>
                <a:lnTo>
                  <a:pt x="18581" y="142379"/>
                </a:lnTo>
                <a:lnTo>
                  <a:pt x="51545" y="101181"/>
                </a:lnTo>
                <a:lnTo>
                  <a:pt x="89213" y="65783"/>
                </a:lnTo>
                <a:lnTo>
                  <a:pt x="125990" y="38858"/>
                </a:lnTo>
                <a:lnTo>
                  <a:pt x="172251" y="15073"/>
                </a:lnTo>
                <a:lnTo>
                  <a:pt x="224294" y="0"/>
                </a:lnTo>
                <a:lnTo>
                  <a:pt x="275545" y="131"/>
                </a:lnTo>
                <a:lnTo>
                  <a:pt x="319431" y="21963"/>
                </a:lnTo>
                <a:lnTo>
                  <a:pt x="341632" y="64241"/>
                </a:lnTo>
                <a:lnTo>
                  <a:pt x="340338" y="90494"/>
                </a:lnTo>
                <a:lnTo>
                  <a:pt x="331759" y="116906"/>
                </a:lnTo>
                <a:lnTo>
                  <a:pt x="318587" y="142764"/>
                </a:lnTo>
                <a:lnTo>
                  <a:pt x="304678" y="162751"/>
                </a:lnTo>
                <a:lnTo>
                  <a:pt x="290863" y="17871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2715" y="8129859"/>
            <a:ext cx="436245" cy="396875"/>
          </a:xfrm>
          <a:custGeom>
            <a:avLst/>
            <a:gdLst/>
            <a:ahLst/>
            <a:cxnLst/>
            <a:rect l="l" t="t" r="r" b="b"/>
            <a:pathLst>
              <a:path w="436245" h="396875">
                <a:moveTo>
                  <a:pt x="111690" y="396652"/>
                </a:moveTo>
                <a:lnTo>
                  <a:pt x="71592" y="392549"/>
                </a:lnTo>
                <a:lnTo>
                  <a:pt x="37788" y="378974"/>
                </a:lnTo>
                <a:lnTo>
                  <a:pt x="13013" y="356931"/>
                </a:lnTo>
                <a:lnTo>
                  <a:pt x="0" y="327426"/>
                </a:lnTo>
                <a:lnTo>
                  <a:pt x="1482" y="291464"/>
                </a:lnTo>
                <a:lnTo>
                  <a:pt x="20194" y="250048"/>
                </a:lnTo>
                <a:lnTo>
                  <a:pt x="46361" y="211733"/>
                </a:lnTo>
                <a:lnTo>
                  <a:pt x="74945" y="174145"/>
                </a:lnTo>
                <a:lnTo>
                  <a:pt x="105828" y="138012"/>
                </a:lnTo>
                <a:lnTo>
                  <a:pt x="138893" y="104061"/>
                </a:lnTo>
                <a:lnTo>
                  <a:pt x="174024" y="73020"/>
                </a:lnTo>
                <a:lnTo>
                  <a:pt x="211102" y="45617"/>
                </a:lnTo>
                <a:lnTo>
                  <a:pt x="283009" y="12988"/>
                </a:lnTo>
                <a:lnTo>
                  <a:pt x="328822" y="1781"/>
                </a:lnTo>
                <a:lnTo>
                  <a:pt x="373289" y="0"/>
                </a:lnTo>
                <a:lnTo>
                  <a:pt x="393721" y="4395"/>
                </a:lnTo>
                <a:lnTo>
                  <a:pt x="425081" y="26491"/>
                </a:lnTo>
                <a:lnTo>
                  <a:pt x="435904" y="65046"/>
                </a:lnTo>
                <a:lnTo>
                  <a:pt x="434941" y="74840"/>
                </a:lnTo>
                <a:lnTo>
                  <a:pt x="420953" y="130449"/>
                </a:lnTo>
                <a:lnTo>
                  <a:pt x="402912" y="174998"/>
                </a:lnTo>
                <a:lnTo>
                  <a:pt x="379609" y="217447"/>
                </a:lnTo>
                <a:lnTo>
                  <a:pt x="351508" y="257122"/>
                </a:lnTo>
                <a:lnTo>
                  <a:pt x="319076" y="293348"/>
                </a:lnTo>
                <a:lnTo>
                  <a:pt x="282778" y="325451"/>
                </a:lnTo>
                <a:lnTo>
                  <a:pt x="243081" y="352757"/>
                </a:lnTo>
                <a:lnTo>
                  <a:pt x="200449" y="374591"/>
                </a:lnTo>
                <a:lnTo>
                  <a:pt x="155350" y="390279"/>
                </a:lnTo>
                <a:lnTo>
                  <a:pt x="111690" y="396652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7490" y="10140388"/>
            <a:ext cx="337820" cy="146685"/>
          </a:xfrm>
          <a:custGeom>
            <a:avLst/>
            <a:gdLst/>
            <a:ahLst/>
            <a:cxnLst/>
            <a:rect l="l" t="t" r="r" b="b"/>
            <a:pathLst>
              <a:path w="337820" h="146684">
                <a:moveTo>
                  <a:pt x="315929" y="146611"/>
                </a:moveTo>
                <a:lnTo>
                  <a:pt x="0" y="146611"/>
                </a:lnTo>
                <a:lnTo>
                  <a:pt x="7349" y="138012"/>
                </a:lnTo>
                <a:lnTo>
                  <a:pt x="40415" y="104061"/>
                </a:lnTo>
                <a:lnTo>
                  <a:pt x="75545" y="73020"/>
                </a:lnTo>
                <a:lnTo>
                  <a:pt x="112623" y="45616"/>
                </a:lnTo>
                <a:lnTo>
                  <a:pt x="184530" y="12988"/>
                </a:lnTo>
                <a:lnTo>
                  <a:pt x="230343" y="1781"/>
                </a:lnTo>
                <a:lnTo>
                  <a:pt x="274810" y="0"/>
                </a:lnTo>
                <a:lnTo>
                  <a:pt x="295242" y="4395"/>
                </a:lnTo>
                <a:lnTo>
                  <a:pt x="326602" y="26491"/>
                </a:lnTo>
                <a:lnTo>
                  <a:pt x="337425" y="65046"/>
                </a:lnTo>
                <a:lnTo>
                  <a:pt x="336462" y="74840"/>
                </a:lnTo>
                <a:lnTo>
                  <a:pt x="334785" y="84476"/>
                </a:lnTo>
                <a:lnTo>
                  <a:pt x="322474" y="130449"/>
                </a:lnTo>
                <a:lnTo>
                  <a:pt x="315929" y="14661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71010" y="8333235"/>
            <a:ext cx="481965" cy="393700"/>
          </a:xfrm>
          <a:custGeom>
            <a:avLst/>
            <a:gdLst/>
            <a:ahLst/>
            <a:cxnLst/>
            <a:rect l="l" t="t" r="r" b="b"/>
            <a:pathLst>
              <a:path w="481965" h="393700">
                <a:moveTo>
                  <a:pt x="124519" y="393206"/>
                </a:moveTo>
                <a:lnTo>
                  <a:pt x="84472" y="390090"/>
                </a:lnTo>
                <a:lnTo>
                  <a:pt x="16947" y="350416"/>
                </a:lnTo>
                <a:lnTo>
                  <a:pt x="0" y="287165"/>
                </a:lnTo>
                <a:lnTo>
                  <a:pt x="8156" y="258707"/>
                </a:lnTo>
                <a:lnTo>
                  <a:pt x="27044" y="225392"/>
                </a:lnTo>
                <a:lnTo>
                  <a:pt x="50921" y="194928"/>
                </a:lnTo>
                <a:lnTo>
                  <a:pt x="78123" y="166998"/>
                </a:lnTo>
                <a:lnTo>
                  <a:pt x="106989" y="141286"/>
                </a:lnTo>
                <a:lnTo>
                  <a:pt x="146335" y="102044"/>
                </a:lnTo>
                <a:lnTo>
                  <a:pt x="184176" y="70643"/>
                </a:lnTo>
                <a:lnTo>
                  <a:pt x="218057" y="47319"/>
                </a:lnTo>
                <a:lnTo>
                  <a:pt x="294057" y="12718"/>
                </a:lnTo>
                <a:lnTo>
                  <a:pt x="342355" y="1712"/>
                </a:lnTo>
                <a:lnTo>
                  <a:pt x="387649" y="0"/>
                </a:lnTo>
                <a:lnTo>
                  <a:pt x="427171" y="8283"/>
                </a:lnTo>
                <a:lnTo>
                  <a:pt x="458152" y="27266"/>
                </a:lnTo>
                <a:lnTo>
                  <a:pt x="477823" y="57654"/>
                </a:lnTo>
                <a:lnTo>
                  <a:pt x="481440" y="91181"/>
                </a:lnTo>
                <a:lnTo>
                  <a:pt x="474444" y="128825"/>
                </a:lnTo>
                <a:lnTo>
                  <a:pt x="460480" y="165520"/>
                </a:lnTo>
                <a:lnTo>
                  <a:pt x="415631" y="231661"/>
                </a:lnTo>
                <a:lnTo>
                  <a:pt x="381971" y="266330"/>
                </a:lnTo>
                <a:lnTo>
                  <a:pt x="343505" y="299054"/>
                </a:lnTo>
                <a:lnTo>
                  <a:pt x="301533" y="328680"/>
                </a:lnTo>
                <a:lnTo>
                  <a:pt x="257350" y="354059"/>
                </a:lnTo>
                <a:lnTo>
                  <a:pt x="212255" y="374041"/>
                </a:lnTo>
                <a:lnTo>
                  <a:pt x="167546" y="387473"/>
                </a:lnTo>
                <a:lnTo>
                  <a:pt x="124519" y="393206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68850" y="9106343"/>
            <a:ext cx="408305" cy="358775"/>
          </a:xfrm>
          <a:custGeom>
            <a:avLst/>
            <a:gdLst/>
            <a:ahLst/>
            <a:cxnLst/>
            <a:rect l="l" t="t" r="r" b="b"/>
            <a:pathLst>
              <a:path w="408304" h="358775">
                <a:moveTo>
                  <a:pt x="99307" y="358243"/>
                </a:moveTo>
                <a:lnTo>
                  <a:pt x="48301" y="344653"/>
                </a:lnTo>
                <a:lnTo>
                  <a:pt x="13867" y="313983"/>
                </a:lnTo>
                <a:lnTo>
                  <a:pt x="0" y="269748"/>
                </a:lnTo>
                <a:lnTo>
                  <a:pt x="2026" y="243643"/>
                </a:lnTo>
                <a:lnTo>
                  <a:pt x="26498" y="185654"/>
                </a:lnTo>
                <a:lnTo>
                  <a:pt x="49941" y="154650"/>
                </a:lnTo>
                <a:lnTo>
                  <a:pt x="84298" y="116980"/>
                </a:lnTo>
                <a:lnTo>
                  <a:pt x="120844" y="81987"/>
                </a:lnTo>
                <a:lnTo>
                  <a:pt x="160147" y="51129"/>
                </a:lnTo>
                <a:lnTo>
                  <a:pt x="202775" y="25868"/>
                </a:lnTo>
                <a:lnTo>
                  <a:pt x="249296" y="7661"/>
                </a:lnTo>
                <a:lnTo>
                  <a:pt x="293152" y="0"/>
                </a:lnTo>
                <a:lnTo>
                  <a:pt x="331585" y="2746"/>
                </a:lnTo>
                <a:lnTo>
                  <a:pt x="363428" y="14795"/>
                </a:lnTo>
                <a:lnTo>
                  <a:pt x="387511" y="35041"/>
                </a:lnTo>
                <a:lnTo>
                  <a:pt x="402667" y="62380"/>
                </a:lnTo>
                <a:lnTo>
                  <a:pt x="407729" y="95704"/>
                </a:lnTo>
                <a:lnTo>
                  <a:pt x="401527" y="133910"/>
                </a:lnTo>
                <a:lnTo>
                  <a:pt x="382895" y="175890"/>
                </a:lnTo>
                <a:lnTo>
                  <a:pt x="350663" y="220541"/>
                </a:lnTo>
                <a:lnTo>
                  <a:pt x="311813" y="261373"/>
                </a:lnTo>
                <a:lnTo>
                  <a:pt x="273111" y="294419"/>
                </a:lnTo>
                <a:lnTo>
                  <a:pt x="235058" y="320119"/>
                </a:lnTo>
                <a:lnTo>
                  <a:pt x="198151" y="338912"/>
                </a:lnTo>
                <a:lnTo>
                  <a:pt x="129777" y="357534"/>
                </a:lnTo>
                <a:lnTo>
                  <a:pt x="99307" y="358243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01452" y="9593531"/>
            <a:ext cx="447675" cy="403860"/>
          </a:xfrm>
          <a:custGeom>
            <a:avLst/>
            <a:gdLst/>
            <a:ahLst/>
            <a:cxnLst/>
            <a:rect l="l" t="t" r="r" b="b"/>
            <a:pathLst>
              <a:path w="447675" h="403859">
                <a:moveTo>
                  <a:pt x="117493" y="403861"/>
                </a:moveTo>
                <a:lnTo>
                  <a:pt x="51688" y="386481"/>
                </a:lnTo>
                <a:lnTo>
                  <a:pt x="10178" y="345155"/>
                </a:lnTo>
                <a:lnTo>
                  <a:pt x="0" y="285826"/>
                </a:lnTo>
                <a:lnTo>
                  <a:pt x="12893" y="246554"/>
                </a:lnTo>
                <a:lnTo>
                  <a:pt x="39087" y="203796"/>
                </a:lnTo>
                <a:lnTo>
                  <a:pt x="72011" y="162173"/>
                </a:lnTo>
                <a:lnTo>
                  <a:pt x="105097" y="126308"/>
                </a:lnTo>
                <a:lnTo>
                  <a:pt x="177505" y="66767"/>
                </a:lnTo>
                <a:lnTo>
                  <a:pt x="228420" y="38718"/>
                </a:lnTo>
                <a:lnTo>
                  <a:pt x="280554" y="17614"/>
                </a:lnTo>
                <a:lnTo>
                  <a:pt x="329943" y="4395"/>
                </a:lnTo>
                <a:lnTo>
                  <a:pt x="372621" y="0"/>
                </a:lnTo>
                <a:lnTo>
                  <a:pt x="404623" y="5365"/>
                </a:lnTo>
                <a:lnTo>
                  <a:pt x="435878" y="32609"/>
                </a:lnTo>
                <a:lnTo>
                  <a:pt x="446859" y="73791"/>
                </a:lnTo>
                <a:lnTo>
                  <a:pt x="447562" y="121530"/>
                </a:lnTo>
                <a:lnTo>
                  <a:pt x="441128" y="164768"/>
                </a:lnTo>
                <a:lnTo>
                  <a:pt x="423869" y="207114"/>
                </a:lnTo>
                <a:lnTo>
                  <a:pt x="392094" y="252177"/>
                </a:lnTo>
                <a:lnTo>
                  <a:pt x="342113" y="303565"/>
                </a:lnTo>
                <a:lnTo>
                  <a:pt x="293838" y="343023"/>
                </a:lnTo>
                <a:lnTo>
                  <a:pt x="246359" y="372039"/>
                </a:lnTo>
                <a:lnTo>
                  <a:pt x="200555" y="391355"/>
                </a:lnTo>
                <a:lnTo>
                  <a:pt x="157307" y="401715"/>
                </a:lnTo>
                <a:lnTo>
                  <a:pt x="117493" y="403861"/>
                </a:lnTo>
                <a:close/>
              </a:path>
            </a:pathLst>
          </a:custGeom>
          <a:solidFill>
            <a:srgbClr val="9A7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6580625"/>
            <a:ext cx="6190615" cy="3706495"/>
            <a:chOff x="0" y="6580625"/>
            <a:chExt cx="6190615" cy="3706495"/>
          </a:xfrm>
        </p:grpSpPr>
        <p:sp>
          <p:nvSpPr>
            <p:cNvPr id="18" name="object 18"/>
            <p:cNvSpPr/>
            <p:nvPr/>
          </p:nvSpPr>
          <p:spPr>
            <a:xfrm>
              <a:off x="0" y="6580625"/>
              <a:ext cx="4884420" cy="3706495"/>
            </a:xfrm>
            <a:custGeom>
              <a:avLst/>
              <a:gdLst/>
              <a:ahLst/>
              <a:cxnLst/>
              <a:rect l="l" t="t" r="r" b="b"/>
              <a:pathLst>
                <a:path w="4884420" h="3706495">
                  <a:moveTo>
                    <a:pt x="4881027" y="3706373"/>
                  </a:moveTo>
                  <a:lnTo>
                    <a:pt x="0" y="3706373"/>
                  </a:lnTo>
                  <a:lnTo>
                    <a:pt x="0" y="0"/>
                  </a:lnTo>
                  <a:lnTo>
                    <a:pt x="44170" y="2916"/>
                  </a:lnTo>
                  <a:lnTo>
                    <a:pt x="117085" y="10027"/>
                  </a:lnTo>
                  <a:lnTo>
                    <a:pt x="190711" y="19870"/>
                  </a:lnTo>
                  <a:lnTo>
                    <a:pt x="265105" y="32397"/>
                  </a:lnTo>
                  <a:lnTo>
                    <a:pt x="302606" y="39652"/>
                  </a:lnTo>
                  <a:lnTo>
                    <a:pt x="340320" y="47561"/>
                  </a:lnTo>
                  <a:lnTo>
                    <a:pt x="378252" y="56117"/>
                  </a:lnTo>
                  <a:lnTo>
                    <a:pt x="416410" y="65314"/>
                  </a:lnTo>
                  <a:lnTo>
                    <a:pt x="454800" y="75147"/>
                  </a:lnTo>
                  <a:lnTo>
                    <a:pt x="493430" y="85609"/>
                  </a:lnTo>
                  <a:lnTo>
                    <a:pt x="532306" y="96694"/>
                  </a:lnTo>
                  <a:lnTo>
                    <a:pt x="571434" y="108397"/>
                  </a:lnTo>
                  <a:lnTo>
                    <a:pt x="610822" y="120712"/>
                  </a:lnTo>
                  <a:lnTo>
                    <a:pt x="650477" y="133632"/>
                  </a:lnTo>
                  <a:lnTo>
                    <a:pt x="690404" y="147152"/>
                  </a:lnTo>
                  <a:lnTo>
                    <a:pt x="730612" y="161266"/>
                  </a:lnTo>
                  <a:lnTo>
                    <a:pt x="771107" y="175967"/>
                  </a:lnTo>
                  <a:lnTo>
                    <a:pt x="811895" y="191250"/>
                  </a:lnTo>
                  <a:lnTo>
                    <a:pt x="852983" y="207109"/>
                  </a:lnTo>
                  <a:lnTo>
                    <a:pt x="894378" y="223538"/>
                  </a:lnTo>
                  <a:lnTo>
                    <a:pt x="936088" y="240530"/>
                  </a:lnTo>
                  <a:lnTo>
                    <a:pt x="1020476" y="276183"/>
                  </a:lnTo>
                  <a:lnTo>
                    <a:pt x="1106201" y="314021"/>
                  </a:lnTo>
                  <a:lnTo>
                    <a:pt x="1193317" y="353995"/>
                  </a:lnTo>
                  <a:lnTo>
                    <a:pt x="1281879" y="396057"/>
                  </a:lnTo>
                  <a:lnTo>
                    <a:pt x="1371942" y="440162"/>
                  </a:lnTo>
                  <a:lnTo>
                    <a:pt x="1509968" y="510041"/>
                  </a:lnTo>
                  <a:lnTo>
                    <a:pt x="1651674" y="584245"/>
                  </a:lnTo>
                  <a:lnTo>
                    <a:pt x="1846659" y="689633"/>
                  </a:lnTo>
                  <a:lnTo>
                    <a:pt x="2205719" y="890728"/>
                  </a:lnTo>
                  <a:lnTo>
                    <a:pt x="2960779" y="1326203"/>
                  </a:lnTo>
                  <a:lnTo>
                    <a:pt x="3226074" y="1483615"/>
                  </a:lnTo>
                  <a:lnTo>
                    <a:pt x="3375293" y="1574496"/>
                  </a:lnTo>
                  <a:lnTo>
                    <a:pt x="3517109" y="1663149"/>
                  </a:lnTo>
                  <a:lnTo>
                    <a:pt x="3607569" y="1721194"/>
                  </a:lnTo>
                  <a:lnTo>
                    <a:pt x="3694780" y="1778521"/>
                  </a:lnTo>
                  <a:lnTo>
                    <a:pt x="3778758" y="1835237"/>
                  </a:lnTo>
                  <a:lnTo>
                    <a:pt x="3819539" y="1863400"/>
                  </a:lnTo>
                  <a:lnTo>
                    <a:pt x="3859519" y="1891451"/>
                  </a:lnTo>
                  <a:lnTo>
                    <a:pt x="3898699" y="1919404"/>
                  </a:lnTo>
                  <a:lnTo>
                    <a:pt x="3937081" y="1947272"/>
                  </a:lnTo>
                  <a:lnTo>
                    <a:pt x="3974667" y="1975068"/>
                  </a:lnTo>
                  <a:lnTo>
                    <a:pt x="4011459" y="2002808"/>
                  </a:lnTo>
                  <a:lnTo>
                    <a:pt x="4047459" y="2030502"/>
                  </a:lnTo>
                  <a:lnTo>
                    <a:pt x="4082670" y="2058167"/>
                  </a:lnTo>
                  <a:lnTo>
                    <a:pt x="4117092" y="2085814"/>
                  </a:lnTo>
                  <a:lnTo>
                    <a:pt x="4150729" y="2113458"/>
                  </a:lnTo>
                  <a:lnTo>
                    <a:pt x="4183583" y="2141112"/>
                  </a:lnTo>
                  <a:lnTo>
                    <a:pt x="4215654" y="2168790"/>
                  </a:lnTo>
                  <a:lnTo>
                    <a:pt x="4246946" y="2196504"/>
                  </a:lnTo>
                  <a:lnTo>
                    <a:pt x="4277461" y="2224270"/>
                  </a:lnTo>
                  <a:lnTo>
                    <a:pt x="4307200" y="2252100"/>
                  </a:lnTo>
                  <a:lnTo>
                    <a:pt x="4336165" y="2280008"/>
                  </a:lnTo>
                  <a:lnTo>
                    <a:pt x="4364359" y="2308007"/>
                  </a:lnTo>
                  <a:lnTo>
                    <a:pt x="4391784" y="2336111"/>
                  </a:lnTo>
                  <a:lnTo>
                    <a:pt x="4418441" y="2364334"/>
                  </a:lnTo>
                  <a:lnTo>
                    <a:pt x="4444333" y="2392689"/>
                  </a:lnTo>
                  <a:lnTo>
                    <a:pt x="4493829" y="2449849"/>
                  </a:lnTo>
                  <a:lnTo>
                    <a:pt x="4540288" y="2507701"/>
                  </a:lnTo>
                  <a:lnTo>
                    <a:pt x="4583727" y="2566352"/>
                  </a:lnTo>
                  <a:lnTo>
                    <a:pt x="4624161" y="2625911"/>
                  </a:lnTo>
                  <a:lnTo>
                    <a:pt x="4661607" y="2686487"/>
                  </a:lnTo>
                  <a:lnTo>
                    <a:pt x="4696082" y="2748187"/>
                  </a:lnTo>
                  <a:lnTo>
                    <a:pt x="4727602" y="2811121"/>
                  </a:lnTo>
                  <a:lnTo>
                    <a:pt x="4756182" y="2875397"/>
                  </a:lnTo>
                  <a:lnTo>
                    <a:pt x="4781840" y="2941124"/>
                  </a:lnTo>
                  <a:lnTo>
                    <a:pt x="4804591" y="3008409"/>
                  </a:lnTo>
                  <a:lnTo>
                    <a:pt x="4824453" y="3077361"/>
                  </a:lnTo>
                  <a:lnTo>
                    <a:pt x="4841441" y="3148090"/>
                  </a:lnTo>
                  <a:lnTo>
                    <a:pt x="4855571" y="3220702"/>
                  </a:lnTo>
                  <a:lnTo>
                    <a:pt x="4866860" y="3295307"/>
                  </a:lnTo>
                  <a:lnTo>
                    <a:pt x="4871445" y="3333391"/>
                  </a:lnTo>
                  <a:lnTo>
                    <a:pt x="4875325" y="3372013"/>
                  </a:lnTo>
                  <a:lnTo>
                    <a:pt x="4878503" y="3411188"/>
                  </a:lnTo>
                  <a:lnTo>
                    <a:pt x="4880981" y="3450929"/>
                  </a:lnTo>
                  <a:lnTo>
                    <a:pt x="4882761" y="3491249"/>
                  </a:lnTo>
                  <a:lnTo>
                    <a:pt x="4883844" y="3532163"/>
                  </a:lnTo>
                  <a:lnTo>
                    <a:pt x="4884234" y="3573683"/>
                  </a:lnTo>
                  <a:lnTo>
                    <a:pt x="4883932" y="3615823"/>
                  </a:lnTo>
                  <a:lnTo>
                    <a:pt x="4882940" y="3658597"/>
                  </a:lnTo>
                  <a:lnTo>
                    <a:pt x="4881261" y="3702018"/>
                  </a:lnTo>
                  <a:lnTo>
                    <a:pt x="4881027" y="3706373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2351" y="8814066"/>
              <a:ext cx="2208530" cy="1473200"/>
            </a:xfrm>
            <a:custGeom>
              <a:avLst/>
              <a:gdLst/>
              <a:ahLst/>
              <a:cxnLst/>
              <a:rect l="l" t="t" r="r" b="b"/>
              <a:pathLst>
                <a:path w="2208529" h="1473200">
                  <a:moveTo>
                    <a:pt x="352488" y="989304"/>
                  </a:moveTo>
                  <a:lnTo>
                    <a:pt x="336207" y="952093"/>
                  </a:lnTo>
                  <a:lnTo>
                    <a:pt x="286397" y="925195"/>
                  </a:lnTo>
                  <a:lnTo>
                    <a:pt x="235153" y="925068"/>
                  </a:lnTo>
                  <a:lnTo>
                    <a:pt x="183108" y="940142"/>
                  </a:lnTo>
                  <a:lnTo>
                    <a:pt x="136842" y="963930"/>
                  </a:lnTo>
                  <a:lnTo>
                    <a:pt x="100076" y="990854"/>
                  </a:lnTo>
                  <a:lnTo>
                    <a:pt x="62407" y="1026248"/>
                  </a:lnTo>
                  <a:lnTo>
                    <a:pt x="29438" y="1067447"/>
                  </a:lnTo>
                  <a:lnTo>
                    <a:pt x="6769" y="1111770"/>
                  </a:lnTo>
                  <a:lnTo>
                    <a:pt x="0" y="1156525"/>
                  </a:lnTo>
                  <a:lnTo>
                    <a:pt x="8153" y="1198803"/>
                  </a:lnTo>
                  <a:lnTo>
                    <a:pt x="23939" y="1226908"/>
                  </a:lnTo>
                  <a:lnTo>
                    <a:pt x="46062" y="1242479"/>
                  </a:lnTo>
                  <a:lnTo>
                    <a:pt x="73215" y="1247127"/>
                  </a:lnTo>
                  <a:lnTo>
                    <a:pt x="104101" y="1242517"/>
                  </a:lnTo>
                  <a:lnTo>
                    <a:pt x="171869" y="1212011"/>
                  </a:lnTo>
                  <a:lnTo>
                    <a:pt x="206146" y="1189380"/>
                  </a:lnTo>
                  <a:lnTo>
                    <a:pt x="238963" y="1164018"/>
                  </a:lnTo>
                  <a:lnTo>
                    <a:pt x="268986" y="1137539"/>
                  </a:lnTo>
                  <a:lnTo>
                    <a:pt x="315531" y="1087818"/>
                  </a:lnTo>
                  <a:lnTo>
                    <a:pt x="342620" y="1041971"/>
                  </a:lnTo>
                  <a:lnTo>
                    <a:pt x="352488" y="989304"/>
                  </a:lnTo>
                  <a:close/>
                </a:path>
                <a:path w="2208529" h="1473200">
                  <a:moveTo>
                    <a:pt x="1115504" y="95694"/>
                  </a:moveTo>
                  <a:lnTo>
                    <a:pt x="1095286" y="35039"/>
                  </a:lnTo>
                  <a:lnTo>
                    <a:pt x="1039368" y="2743"/>
                  </a:lnTo>
                  <a:lnTo>
                    <a:pt x="1000937" y="0"/>
                  </a:lnTo>
                  <a:lnTo>
                    <a:pt x="957072" y="7658"/>
                  </a:lnTo>
                  <a:lnTo>
                    <a:pt x="910551" y="25869"/>
                  </a:lnTo>
                  <a:lnTo>
                    <a:pt x="867930" y="51130"/>
                  </a:lnTo>
                  <a:lnTo>
                    <a:pt x="828624" y="81978"/>
                  </a:lnTo>
                  <a:lnTo>
                    <a:pt x="792073" y="116979"/>
                  </a:lnTo>
                  <a:lnTo>
                    <a:pt x="757720" y="154647"/>
                  </a:lnTo>
                  <a:lnTo>
                    <a:pt x="734263" y="185648"/>
                  </a:lnTo>
                  <a:lnTo>
                    <a:pt x="709739" y="243636"/>
                  </a:lnTo>
                  <a:lnTo>
                    <a:pt x="707669" y="269748"/>
                  </a:lnTo>
                  <a:lnTo>
                    <a:pt x="711733" y="293331"/>
                  </a:lnTo>
                  <a:lnTo>
                    <a:pt x="736295" y="331228"/>
                  </a:lnTo>
                  <a:lnTo>
                    <a:pt x="779424" y="353796"/>
                  </a:lnTo>
                  <a:lnTo>
                    <a:pt x="806729" y="358241"/>
                  </a:lnTo>
                  <a:lnTo>
                    <a:pt x="837184" y="357530"/>
                  </a:lnTo>
                  <a:lnTo>
                    <a:pt x="905586" y="338912"/>
                  </a:lnTo>
                  <a:lnTo>
                    <a:pt x="942530" y="320116"/>
                  </a:lnTo>
                  <a:lnTo>
                    <a:pt x="980655" y="294411"/>
                  </a:lnTo>
                  <a:lnTo>
                    <a:pt x="1019454" y="261366"/>
                  </a:lnTo>
                  <a:lnTo>
                    <a:pt x="1058443" y="220535"/>
                  </a:lnTo>
                  <a:lnTo>
                    <a:pt x="1090676" y="175882"/>
                  </a:lnTo>
                  <a:lnTo>
                    <a:pt x="1109306" y="133908"/>
                  </a:lnTo>
                  <a:lnTo>
                    <a:pt x="1115504" y="95694"/>
                  </a:lnTo>
                  <a:close/>
                </a:path>
                <a:path w="2208529" h="1473200">
                  <a:moveTo>
                    <a:pt x="1198702" y="1076337"/>
                  </a:moveTo>
                  <a:lnTo>
                    <a:pt x="1190536" y="1031417"/>
                  </a:lnTo>
                  <a:lnTo>
                    <a:pt x="1171841" y="992543"/>
                  </a:lnTo>
                  <a:lnTo>
                    <a:pt x="1142885" y="964298"/>
                  </a:lnTo>
                  <a:lnTo>
                    <a:pt x="1103884" y="951268"/>
                  </a:lnTo>
                  <a:lnTo>
                    <a:pt x="1055065" y="958011"/>
                  </a:lnTo>
                  <a:lnTo>
                    <a:pt x="1026274" y="970038"/>
                  </a:lnTo>
                  <a:lnTo>
                    <a:pt x="998359" y="985151"/>
                  </a:lnTo>
                  <a:lnTo>
                    <a:pt x="971550" y="1002322"/>
                  </a:lnTo>
                  <a:lnTo>
                    <a:pt x="946099" y="1020521"/>
                  </a:lnTo>
                  <a:lnTo>
                    <a:pt x="905154" y="1045248"/>
                  </a:lnTo>
                  <a:lnTo>
                    <a:pt x="864146" y="1074597"/>
                  </a:lnTo>
                  <a:lnTo>
                    <a:pt x="824115" y="1108036"/>
                  </a:lnTo>
                  <a:lnTo>
                    <a:pt x="786091" y="1145070"/>
                  </a:lnTo>
                  <a:lnTo>
                    <a:pt x="751154" y="1185176"/>
                  </a:lnTo>
                  <a:lnTo>
                    <a:pt x="720331" y="1227836"/>
                  </a:lnTo>
                  <a:lnTo>
                    <a:pt x="694690" y="1272540"/>
                  </a:lnTo>
                  <a:lnTo>
                    <a:pt x="675259" y="1318780"/>
                  </a:lnTo>
                  <a:lnTo>
                    <a:pt x="663117" y="1366037"/>
                  </a:lnTo>
                  <a:lnTo>
                    <a:pt x="660819" y="1392440"/>
                  </a:lnTo>
                  <a:lnTo>
                    <a:pt x="663117" y="1418932"/>
                  </a:lnTo>
                  <a:lnTo>
                    <a:pt x="670471" y="1444320"/>
                  </a:lnTo>
                  <a:lnTo>
                    <a:pt x="683387" y="1467408"/>
                  </a:lnTo>
                  <a:lnTo>
                    <a:pt x="689025" y="1472933"/>
                  </a:lnTo>
                  <a:lnTo>
                    <a:pt x="907935" y="1472933"/>
                  </a:lnTo>
                  <a:lnTo>
                    <a:pt x="968857" y="1437779"/>
                  </a:lnTo>
                  <a:lnTo>
                    <a:pt x="1009154" y="1408328"/>
                  </a:lnTo>
                  <a:lnTo>
                    <a:pt x="1047483" y="1375270"/>
                  </a:lnTo>
                  <a:lnTo>
                    <a:pt x="1083144" y="1338999"/>
                  </a:lnTo>
                  <a:lnTo>
                    <a:pt x="1115415" y="1299883"/>
                  </a:lnTo>
                  <a:lnTo>
                    <a:pt x="1143571" y="1258316"/>
                  </a:lnTo>
                  <a:lnTo>
                    <a:pt x="1166888" y="1214678"/>
                  </a:lnTo>
                  <a:lnTo>
                    <a:pt x="1184643" y="1169352"/>
                  </a:lnTo>
                  <a:lnTo>
                    <a:pt x="1196136" y="1122743"/>
                  </a:lnTo>
                  <a:lnTo>
                    <a:pt x="1198702" y="1076337"/>
                  </a:lnTo>
                  <a:close/>
                </a:path>
                <a:path w="2208529" h="1473200">
                  <a:moveTo>
                    <a:pt x="1594993" y="1472933"/>
                  </a:moveTo>
                  <a:lnTo>
                    <a:pt x="1593875" y="1471345"/>
                  </a:lnTo>
                  <a:lnTo>
                    <a:pt x="1565579" y="1455940"/>
                  </a:lnTo>
                  <a:lnTo>
                    <a:pt x="1525689" y="1452841"/>
                  </a:lnTo>
                  <a:lnTo>
                    <a:pt x="1474050" y="1465707"/>
                  </a:lnTo>
                  <a:lnTo>
                    <a:pt x="1458074" y="1472933"/>
                  </a:lnTo>
                  <a:lnTo>
                    <a:pt x="1594993" y="1472933"/>
                  </a:lnTo>
                  <a:close/>
                </a:path>
                <a:path w="2208529" h="1473200">
                  <a:moveTo>
                    <a:pt x="1621675" y="329158"/>
                  </a:moveTo>
                  <a:lnTo>
                    <a:pt x="1618500" y="287274"/>
                  </a:lnTo>
                  <a:lnTo>
                    <a:pt x="1583423" y="231571"/>
                  </a:lnTo>
                  <a:lnTo>
                    <a:pt x="1524774" y="217792"/>
                  </a:lnTo>
                  <a:lnTo>
                    <a:pt x="1489443" y="223723"/>
                  </a:lnTo>
                  <a:lnTo>
                    <a:pt x="1451610" y="236664"/>
                  </a:lnTo>
                  <a:lnTo>
                    <a:pt x="1412405" y="255460"/>
                  </a:lnTo>
                  <a:lnTo>
                    <a:pt x="1372958" y="278930"/>
                  </a:lnTo>
                  <a:lnTo>
                    <a:pt x="1334401" y="305943"/>
                  </a:lnTo>
                  <a:lnTo>
                    <a:pt x="1297876" y="335330"/>
                  </a:lnTo>
                  <a:lnTo>
                    <a:pt x="1264500" y="365937"/>
                  </a:lnTo>
                  <a:lnTo>
                    <a:pt x="1235405" y="396595"/>
                  </a:lnTo>
                  <a:lnTo>
                    <a:pt x="1194600" y="453453"/>
                  </a:lnTo>
                  <a:lnTo>
                    <a:pt x="1180528" y="527926"/>
                  </a:lnTo>
                  <a:lnTo>
                    <a:pt x="1192072" y="566889"/>
                  </a:lnTo>
                  <a:lnTo>
                    <a:pt x="1216558" y="594512"/>
                  </a:lnTo>
                  <a:lnTo>
                    <a:pt x="1250823" y="611085"/>
                  </a:lnTo>
                  <a:lnTo>
                    <a:pt x="1291653" y="616889"/>
                  </a:lnTo>
                  <a:lnTo>
                    <a:pt x="1335874" y="612203"/>
                  </a:lnTo>
                  <a:lnTo>
                    <a:pt x="1380286" y="597306"/>
                  </a:lnTo>
                  <a:lnTo>
                    <a:pt x="1414399" y="579183"/>
                  </a:lnTo>
                  <a:lnTo>
                    <a:pt x="1452105" y="554774"/>
                  </a:lnTo>
                  <a:lnTo>
                    <a:pt x="1491030" y="524992"/>
                  </a:lnTo>
                  <a:lnTo>
                    <a:pt x="1528838" y="490816"/>
                  </a:lnTo>
                  <a:lnTo>
                    <a:pt x="1563166" y="453199"/>
                  </a:lnTo>
                  <a:lnTo>
                    <a:pt x="1591652" y="413080"/>
                  </a:lnTo>
                  <a:lnTo>
                    <a:pt x="1611934" y="371424"/>
                  </a:lnTo>
                  <a:lnTo>
                    <a:pt x="1621675" y="329158"/>
                  </a:lnTo>
                  <a:close/>
                </a:path>
                <a:path w="2208529" h="1473200">
                  <a:moveTo>
                    <a:pt x="1901583" y="943140"/>
                  </a:moveTo>
                  <a:lnTo>
                    <a:pt x="1895690" y="918273"/>
                  </a:lnTo>
                  <a:lnTo>
                    <a:pt x="1881466" y="898652"/>
                  </a:lnTo>
                  <a:lnTo>
                    <a:pt x="1832889" y="870813"/>
                  </a:lnTo>
                  <a:lnTo>
                    <a:pt x="1799412" y="866165"/>
                  </a:lnTo>
                  <a:lnTo>
                    <a:pt x="1759826" y="870394"/>
                  </a:lnTo>
                  <a:lnTo>
                    <a:pt x="1715985" y="882459"/>
                  </a:lnTo>
                  <a:lnTo>
                    <a:pt x="1669732" y="901306"/>
                  </a:lnTo>
                  <a:lnTo>
                    <a:pt x="1622933" y="925906"/>
                  </a:lnTo>
                  <a:lnTo>
                    <a:pt x="1577428" y="955230"/>
                  </a:lnTo>
                  <a:lnTo>
                    <a:pt x="1535087" y="988237"/>
                  </a:lnTo>
                  <a:lnTo>
                    <a:pt x="1497749" y="1023874"/>
                  </a:lnTo>
                  <a:lnTo>
                    <a:pt x="1467281" y="1061123"/>
                  </a:lnTo>
                  <a:lnTo>
                    <a:pt x="1445526" y="1098931"/>
                  </a:lnTo>
                  <a:lnTo>
                    <a:pt x="1434350" y="1136256"/>
                  </a:lnTo>
                  <a:lnTo>
                    <a:pt x="1435430" y="1167295"/>
                  </a:lnTo>
                  <a:lnTo>
                    <a:pt x="1447584" y="1197864"/>
                  </a:lnTo>
                  <a:lnTo>
                    <a:pt x="1471409" y="1224114"/>
                  </a:lnTo>
                  <a:lnTo>
                    <a:pt x="1507553" y="1242199"/>
                  </a:lnTo>
                  <a:lnTo>
                    <a:pt x="1556651" y="1248270"/>
                  </a:lnTo>
                  <a:lnTo>
                    <a:pt x="1619338" y="1238478"/>
                  </a:lnTo>
                  <a:lnTo>
                    <a:pt x="1667522" y="1221587"/>
                  </a:lnTo>
                  <a:lnTo>
                    <a:pt x="1712683" y="1198968"/>
                  </a:lnTo>
                  <a:lnTo>
                    <a:pt x="1754289" y="1171702"/>
                  </a:lnTo>
                  <a:lnTo>
                    <a:pt x="1791817" y="1140891"/>
                  </a:lnTo>
                  <a:lnTo>
                    <a:pt x="1824736" y="1107643"/>
                  </a:lnTo>
                  <a:lnTo>
                    <a:pt x="1852510" y="1073048"/>
                  </a:lnTo>
                  <a:lnTo>
                    <a:pt x="1874621" y="1038199"/>
                  </a:lnTo>
                  <a:lnTo>
                    <a:pt x="1899691" y="972146"/>
                  </a:lnTo>
                  <a:lnTo>
                    <a:pt x="1901583" y="943140"/>
                  </a:lnTo>
                  <a:close/>
                </a:path>
                <a:path w="2208529" h="1473200">
                  <a:moveTo>
                    <a:pt x="2208111" y="1418412"/>
                  </a:moveTo>
                  <a:lnTo>
                    <a:pt x="2194966" y="1380401"/>
                  </a:lnTo>
                  <a:lnTo>
                    <a:pt x="2163381" y="1362100"/>
                  </a:lnTo>
                  <a:lnTo>
                    <a:pt x="2122055" y="1358074"/>
                  </a:lnTo>
                  <a:lnTo>
                    <a:pt x="2079713" y="1362887"/>
                  </a:lnTo>
                  <a:lnTo>
                    <a:pt x="1997976" y="1389189"/>
                  </a:lnTo>
                  <a:lnTo>
                    <a:pt x="1956015" y="1414741"/>
                  </a:lnTo>
                  <a:lnTo>
                    <a:pt x="1918690" y="1446491"/>
                  </a:lnTo>
                  <a:lnTo>
                    <a:pt x="1894776" y="1472933"/>
                  </a:lnTo>
                  <a:lnTo>
                    <a:pt x="2189797" y="1472933"/>
                  </a:lnTo>
                  <a:lnTo>
                    <a:pt x="2207450" y="1429156"/>
                  </a:lnTo>
                  <a:lnTo>
                    <a:pt x="2208111" y="1418412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1543" y="0"/>
            <a:ext cx="10134599" cy="5476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584" y="5817604"/>
            <a:ext cx="7038415" cy="44672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991196"/>
            <a:ext cx="1925955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305" dirty="0">
                <a:solidFill>
                  <a:srgbClr val="3C3333"/>
                </a:solidFill>
                <a:latin typeface="Trebuchet MS"/>
                <a:cs typeface="Trebuchet MS"/>
              </a:rPr>
              <a:t>M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75" dirty="0">
                <a:solidFill>
                  <a:srgbClr val="3C3333"/>
                </a:solidFill>
                <a:latin typeface="Trebuchet MS"/>
                <a:cs typeface="Trebuchet MS"/>
              </a:rPr>
              <a:t>P</a:t>
            </a:r>
            <a:r>
              <a:rPr sz="2200" spc="-1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85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200" spc="-13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5951533"/>
            <a:ext cx="565912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b="1" spc="400" dirty="0">
                <a:solidFill>
                  <a:srgbClr val="3C3333"/>
                </a:solidFill>
                <a:latin typeface="Trebuchet MS"/>
                <a:cs typeface="Trebuchet MS"/>
              </a:rPr>
              <a:t>WRITE </a:t>
            </a:r>
            <a:r>
              <a:rPr sz="6000" b="1" spc="335" dirty="0">
                <a:solidFill>
                  <a:srgbClr val="3C3333"/>
                </a:solidFill>
                <a:latin typeface="Trebuchet MS"/>
                <a:cs typeface="Trebuchet MS"/>
              </a:rPr>
              <a:t>YOUR </a:t>
            </a:r>
            <a:r>
              <a:rPr sz="6000" b="1" spc="34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260" dirty="0">
                <a:solidFill>
                  <a:srgbClr val="3C3333"/>
                </a:solidFill>
                <a:latin typeface="Trebuchet MS"/>
                <a:cs typeface="Trebuchet MS"/>
              </a:rPr>
              <a:t>TOPIC</a:t>
            </a:r>
            <a:r>
              <a:rPr sz="6000" b="1" spc="-2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480" dirty="0">
                <a:solidFill>
                  <a:srgbClr val="3C3333"/>
                </a:solidFill>
                <a:latin typeface="Trebuchet MS"/>
                <a:cs typeface="Trebuchet MS"/>
              </a:rPr>
              <a:t>OR</a:t>
            </a:r>
            <a:r>
              <a:rPr sz="6000" b="1" spc="-220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6000" b="1" spc="360" dirty="0">
                <a:solidFill>
                  <a:srgbClr val="3C3333"/>
                </a:solidFill>
                <a:latin typeface="Trebuchet MS"/>
                <a:cs typeface="Trebuchet MS"/>
              </a:rPr>
              <a:t>IDEA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320240"/>
            <a:ext cx="323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95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225" dirty="0">
                <a:solidFill>
                  <a:srgbClr val="3C3333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b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70" dirty="0">
                <a:solidFill>
                  <a:srgbClr val="3C3333"/>
                </a:solidFill>
                <a:latin typeface="Trebuchet MS"/>
                <a:cs typeface="Trebuchet MS"/>
              </a:rPr>
              <a:t>r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60" dirty="0">
                <a:solidFill>
                  <a:srgbClr val="3C3333"/>
                </a:solidFill>
                <a:latin typeface="Trebuchet MS"/>
                <a:cs typeface="Trebuchet MS"/>
              </a:rPr>
              <a:t>e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h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3C3333"/>
                </a:solidFill>
                <a:latin typeface="Trebuchet MS"/>
                <a:cs typeface="Trebuchet MS"/>
              </a:rPr>
              <a:t>y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u  </a:t>
            </a:r>
            <a:r>
              <a:rPr sz="2600" spc="215" dirty="0">
                <a:solidFill>
                  <a:srgbClr val="3C3333"/>
                </a:solidFill>
                <a:latin typeface="Trebuchet MS"/>
                <a:cs typeface="Trebuchet MS"/>
              </a:rPr>
              <a:t>w</a:t>
            </a:r>
            <a:r>
              <a:rPr sz="2600" spc="-20" dirty="0">
                <a:solidFill>
                  <a:srgbClr val="3C3333"/>
                </a:solidFill>
                <a:latin typeface="Trebuchet MS"/>
                <a:cs typeface="Trebuchet MS"/>
              </a:rPr>
              <a:t>a</a:t>
            </a:r>
            <a:r>
              <a:rPr sz="2600" spc="10" dirty="0">
                <a:solidFill>
                  <a:srgbClr val="3C3333"/>
                </a:solidFill>
                <a:latin typeface="Trebuchet MS"/>
                <a:cs typeface="Trebuchet MS"/>
              </a:rPr>
              <a:t>n</a:t>
            </a:r>
            <a:r>
              <a:rPr sz="2600" spc="-215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-220" dirty="0">
                <a:solidFill>
                  <a:srgbClr val="3C3333"/>
                </a:solidFill>
                <a:latin typeface="Trebuchet MS"/>
                <a:cs typeface="Trebuchet MS"/>
              </a:rPr>
              <a:t>t</a:t>
            </a:r>
            <a:r>
              <a:rPr sz="2600" spc="-5" dirty="0">
                <a:solidFill>
                  <a:srgbClr val="3C3333"/>
                </a:solidFill>
                <a:latin typeface="Trebuchet MS"/>
                <a:cs typeface="Trebuchet MS"/>
              </a:rPr>
              <a:t>o</a:t>
            </a:r>
            <a:r>
              <a:rPr sz="2600" spc="-145" dirty="0">
                <a:solidFill>
                  <a:srgbClr val="3C3333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3C3333"/>
                </a:solidFill>
                <a:latin typeface="Trebuchet MS"/>
                <a:cs typeface="Trebuchet MS"/>
              </a:rPr>
              <a:t>d</a:t>
            </a:r>
            <a:r>
              <a:rPr sz="2600" spc="-200" dirty="0">
                <a:solidFill>
                  <a:srgbClr val="3C3333"/>
                </a:solidFill>
                <a:latin typeface="Trebuchet MS"/>
                <a:cs typeface="Trebuchet MS"/>
              </a:rPr>
              <a:t>i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</a:t>
            </a:r>
            <a:r>
              <a:rPr sz="2600" spc="-75" dirty="0">
                <a:solidFill>
                  <a:srgbClr val="3C3333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3C3333"/>
                </a:solidFill>
                <a:latin typeface="Trebuchet MS"/>
                <a:cs typeface="Trebuchet MS"/>
              </a:rPr>
              <a:t>u</a:t>
            </a:r>
            <a:r>
              <a:rPr sz="2600" spc="180" dirty="0">
                <a:solidFill>
                  <a:srgbClr val="3C3333"/>
                </a:solidFill>
                <a:latin typeface="Trebuchet MS"/>
                <a:cs typeface="Trebuchet MS"/>
              </a:rPr>
              <a:t>ss</a:t>
            </a:r>
            <a:r>
              <a:rPr sz="2600" spc="-405" dirty="0">
                <a:solidFill>
                  <a:srgbClr val="3C3333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23630" y="5817620"/>
            <a:ext cx="3347720" cy="4469765"/>
            <a:chOff x="7623630" y="5817620"/>
            <a:chExt cx="3347720" cy="4469765"/>
          </a:xfrm>
        </p:grpSpPr>
        <p:sp>
          <p:nvSpPr>
            <p:cNvPr id="8" name="object 8"/>
            <p:cNvSpPr/>
            <p:nvPr/>
          </p:nvSpPr>
          <p:spPr>
            <a:xfrm>
              <a:off x="8151542" y="5817620"/>
              <a:ext cx="2819400" cy="4467225"/>
            </a:xfrm>
            <a:custGeom>
              <a:avLst/>
              <a:gdLst/>
              <a:ahLst/>
              <a:cxnLst/>
              <a:rect l="l" t="t" r="r" b="b"/>
              <a:pathLst>
                <a:path w="2819400" h="4467225">
                  <a:moveTo>
                    <a:pt x="2819399" y="4467192"/>
                  </a:moveTo>
                  <a:lnTo>
                    <a:pt x="0" y="4467192"/>
                  </a:lnTo>
                  <a:lnTo>
                    <a:pt x="0" y="0"/>
                  </a:lnTo>
                  <a:lnTo>
                    <a:pt x="2819399" y="0"/>
                  </a:lnTo>
                  <a:lnTo>
                    <a:pt x="2819399" y="4467192"/>
                  </a:lnTo>
                  <a:close/>
                </a:path>
              </a:pathLst>
            </a:custGeom>
            <a:solidFill>
              <a:srgbClr val="9A74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3630" y="7820591"/>
              <a:ext cx="1045210" cy="2466975"/>
            </a:xfrm>
            <a:custGeom>
              <a:avLst/>
              <a:gdLst/>
              <a:ahLst/>
              <a:cxnLst/>
              <a:rect l="l" t="t" r="r" b="b"/>
              <a:pathLst>
                <a:path w="1045209" h="2466975">
                  <a:moveTo>
                    <a:pt x="1044989" y="2466408"/>
                  </a:moveTo>
                  <a:lnTo>
                    <a:pt x="87197" y="2466408"/>
                  </a:lnTo>
                  <a:lnTo>
                    <a:pt x="78886" y="2326188"/>
                  </a:lnTo>
                  <a:lnTo>
                    <a:pt x="59294" y="1883508"/>
                  </a:lnTo>
                  <a:lnTo>
                    <a:pt x="59686" y="1274022"/>
                  </a:lnTo>
                  <a:lnTo>
                    <a:pt x="40094" y="865983"/>
                  </a:lnTo>
                  <a:lnTo>
                    <a:pt x="16650" y="505074"/>
                  </a:lnTo>
                  <a:lnTo>
                    <a:pt x="5294" y="349594"/>
                  </a:lnTo>
                  <a:lnTo>
                    <a:pt x="3529" y="303331"/>
                  </a:lnTo>
                  <a:lnTo>
                    <a:pt x="588" y="199365"/>
                  </a:lnTo>
                  <a:lnTo>
                    <a:pt x="0" y="89923"/>
                  </a:lnTo>
                  <a:lnTo>
                    <a:pt x="5294" y="27235"/>
                  </a:lnTo>
                  <a:lnTo>
                    <a:pt x="13882" y="17763"/>
                  </a:lnTo>
                  <a:lnTo>
                    <a:pt x="31569" y="9442"/>
                  </a:lnTo>
                  <a:lnTo>
                    <a:pt x="58793" y="3208"/>
                  </a:lnTo>
                  <a:lnTo>
                    <a:pt x="95989" y="0"/>
                  </a:lnTo>
                  <a:lnTo>
                    <a:pt x="143595" y="754"/>
                  </a:lnTo>
                  <a:lnTo>
                    <a:pt x="202047" y="6410"/>
                  </a:lnTo>
                  <a:lnTo>
                    <a:pt x="271782" y="17905"/>
                  </a:lnTo>
                  <a:lnTo>
                    <a:pt x="353236" y="36176"/>
                  </a:lnTo>
                  <a:lnTo>
                    <a:pt x="446847" y="62162"/>
                  </a:lnTo>
                  <a:lnTo>
                    <a:pt x="507847" y="85215"/>
                  </a:lnTo>
                  <a:lnTo>
                    <a:pt x="562699" y="114815"/>
                  </a:lnTo>
                  <a:lnTo>
                    <a:pt x="611716" y="149779"/>
                  </a:lnTo>
                  <a:lnTo>
                    <a:pt x="655210" y="188922"/>
                  </a:lnTo>
                  <a:lnTo>
                    <a:pt x="693496" y="231064"/>
                  </a:lnTo>
                  <a:lnTo>
                    <a:pt x="726885" y="275019"/>
                  </a:lnTo>
                  <a:lnTo>
                    <a:pt x="755691" y="319605"/>
                  </a:lnTo>
                  <a:lnTo>
                    <a:pt x="780227" y="363639"/>
                  </a:lnTo>
                  <a:lnTo>
                    <a:pt x="800807" y="405938"/>
                  </a:lnTo>
                  <a:lnTo>
                    <a:pt x="817743" y="445318"/>
                  </a:lnTo>
                  <a:lnTo>
                    <a:pt x="841936" y="510592"/>
                  </a:lnTo>
                  <a:lnTo>
                    <a:pt x="849819" y="534118"/>
                  </a:lnTo>
                  <a:lnTo>
                    <a:pt x="855311" y="549994"/>
                  </a:lnTo>
                  <a:lnTo>
                    <a:pt x="865274" y="586896"/>
                  </a:lnTo>
                  <a:lnTo>
                    <a:pt x="881082" y="658176"/>
                  </a:lnTo>
                  <a:lnTo>
                    <a:pt x="890657" y="704330"/>
                  </a:lnTo>
                  <a:lnTo>
                    <a:pt x="901069" y="756224"/>
                  </a:lnTo>
                  <a:lnTo>
                    <a:pt x="912110" y="812908"/>
                  </a:lnTo>
                  <a:lnTo>
                    <a:pt x="923571" y="873431"/>
                  </a:lnTo>
                  <a:lnTo>
                    <a:pt x="935246" y="936842"/>
                  </a:lnTo>
                  <a:lnTo>
                    <a:pt x="946924" y="1002188"/>
                  </a:lnTo>
                  <a:lnTo>
                    <a:pt x="958399" y="1068520"/>
                  </a:lnTo>
                  <a:lnTo>
                    <a:pt x="969463" y="1134886"/>
                  </a:lnTo>
                  <a:lnTo>
                    <a:pt x="979906" y="1200335"/>
                  </a:lnTo>
                  <a:lnTo>
                    <a:pt x="989522" y="1263916"/>
                  </a:lnTo>
                  <a:lnTo>
                    <a:pt x="998102" y="1324677"/>
                  </a:lnTo>
                  <a:lnTo>
                    <a:pt x="1005437" y="1381668"/>
                  </a:lnTo>
                  <a:lnTo>
                    <a:pt x="1011321" y="1433937"/>
                  </a:lnTo>
                  <a:lnTo>
                    <a:pt x="1015544" y="1480533"/>
                  </a:lnTo>
                  <a:lnTo>
                    <a:pt x="1017898" y="1520506"/>
                  </a:lnTo>
                  <a:lnTo>
                    <a:pt x="1022104" y="1633089"/>
                  </a:lnTo>
                  <a:lnTo>
                    <a:pt x="1023857" y="1680776"/>
                  </a:lnTo>
                  <a:lnTo>
                    <a:pt x="1025729" y="1732595"/>
                  </a:lnTo>
                  <a:lnTo>
                    <a:pt x="1027686" y="1787978"/>
                  </a:lnTo>
                  <a:lnTo>
                    <a:pt x="1029693" y="1846357"/>
                  </a:lnTo>
                  <a:lnTo>
                    <a:pt x="1031717" y="1907162"/>
                  </a:lnTo>
                  <a:lnTo>
                    <a:pt x="1033723" y="1969827"/>
                  </a:lnTo>
                  <a:lnTo>
                    <a:pt x="1035676" y="2033782"/>
                  </a:lnTo>
                  <a:lnTo>
                    <a:pt x="1037544" y="2098460"/>
                  </a:lnTo>
                  <a:lnTo>
                    <a:pt x="1039292" y="2163291"/>
                  </a:lnTo>
                  <a:lnTo>
                    <a:pt x="1040884" y="2227708"/>
                  </a:lnTo>
                  <a:lnTo>
                    <a:pt x="1042289" y="2291141"/>
                  </a:lnTo>
                  <a:lnTo>
                    <a:pt x="1043470" y="2353024"/>
                  </a:lnTo>
                  <a:lnTo>
                    <a:pt x="1044394" y="2412787"/>
                  </a:lnTo>
                  <a:lnTo>
                    <a:pt x="1044989" y="2466408"/>
                  </a:lnTo>
                  <a:close/>
                </a:path>
              </a:pathLst>
            </a:custGeom>
            <a:solidFill>
              <a:srgbClr val="BED4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637280" y="42930"/>
            <a:ext cx="3846829" cy="2280920"/>
          </a:xfrm>
          <a:custGeom>
            <a:avLst/>
            <a:gdLst/>
            <a:ahLst/>
            <a:cxnLst/>
            <a:rect l="l" t="t" r="r" b="b"/>
            <a:pathLst>
              <a:path w="3846829" h="2280920">
                <a:moveTo>
                  <a:pt x="35524" y="356403"/>
                </a:moveTo>
                <a:lnTo>
                  <a:pt x="35524" y="139629"/>
                </a:lnTo>
                <a:lnTo>
                  <a:pt x="3818104" y="0"/>
                </a:lnTo>
                <a:lnTo>
                  <a:pt x="3818104" y="248402"/>
                </a:lnTo>
                <a:lnTo>
                  <a:pt x="35524" y="356403"/>
                </a:lnTo>
                <a:close/>
              </a:path>
              <a:path w="3846829" h="2280920">
                <a:moveTo>
                  <a:pt x="67352" y="837272"/>
                </a:moveTo>
                <a:lnTo>
                  <a:pt x="53192" y="837121"/>
                </a:lnTo>
                <a:lnTo>
                  <a:pt x="42548" y="836778"/>
                </a:lnTo>
                <a:lnTo>
                  <a:pt x="35524" y="836236"/>
                </a:lnTo>
                <a:lnTo>
                  <a:pt x="35524" y="678863"/>
                </a:lnTo>
                <a:lnTo>
                  <a:pt x="3666740" y="542319"/>
                </a:lnTo>
                <a:lnTo>
                  <a:pt x="3710063" y="546595"/>
                </a:lnTo>
                <a:lnTo>
                  <a:pt x="3743890" y="558128"/>
                </a:lnTo>
                <a:lnTo>
                  <a:pt x="3767650" y="574976"/>
                </a:lnTo>
                <a:lnTo>
                  <a:pt x="3780769" y="595195"/>
                </a:lnTo>
                <a:lnTo>
                  <a:pt x="3782676" y="616843"/>
                </a:lnTo>
                <a:lnTo>
                  <a:pt x="3772798" y="637977"/>
                </a:lnTo>
                <a:lnTo>
                  <a:pt x="3715402" y="670930"/>
                </a:lnTo>
                <a:lnTo>
                  <a:pt x="3666740" y="678863"/>
                </a:lnTo>
                <a:lnTo>
                  <a:pt x="425831" y="827668"/>
                </a:lnTo>
                <a:lnTo>
                  <a:pt x="157104" y="836046"/>
                </a:lnTo>
                <a:lnTo>
                  <a:pt x="84926" y="837234"/>
                </a:lnTo>
                <a:lnTo>
                  <a:pt x="67352" y="837272"/>
                </a:lnTo>
                <a:close/>
              </a:path>
              <a:path w="3846829" h="2280920">
                <a:moveTo>
                  <a:pt x="77227" y="1338440"/>
                </a:moveTo>
                <a:lnTo>
                  <a:pt x="0" y="1191096"/>
                </a:lnTo>
                <a:lnTo>
                  <a:pt x="1249533" y="1110867"/>
                </a:lnTo>
                <a:lnTo>
                  <a:pt x="1889721" y="1060338"/>
                </a:lnTo>
                <a:lnTo>
                  <a:pt x="3737016" y="883293"/>
                </a:lnTo>
                <a:lnTo>
                  <a:pt x="3782580" y="1024466"/>
                </a:lnTo>
                <a:lnTo>
                  <a:pt x="3772360" y="1026901"/>
                </a:lnTo>
                <a:lnTo>
                  <a:pt x="3734989" y="1034688"/>
                </a:lnTo>
                <a:lnTo>
                  <a:pt x="3660405" y="1048549"/>
                </a:lnTo>
                <a:lnTo>
                  <a:pt x="3538543" y="1069209"/>
                </a:lnTo>
                <a:lnTo>
                  <a:pt x="3490999" y="1075610"/>
                </a:lnTo>
                <a:lnTo>
                  <a:pt x="3392741" y="1085042"/>
                </a:lnTo>
                <a:lnTo>
                  <a:pt x="2473399" y="1147238"/>
                </a:lnTo>
                <a:lnTo>
                  <a:pt x="2234402" y="1167434"/>
                </a:lnTo>
                <a:lnTo>
                  <a:pt x="2120821" y="1178791"/>
                </a:lnTo>
                <a:lnTo>
                  <a:pt x="2013309" y="1191096"/>
                </a:lnTo>
                <a:lnTo>
                  <a:pt x="1491531" y="1241131"/>
                </a:lnTo>
                <a:lnTo>
                  <a:pt x="77227" y="1338440"/>
                </a:lnTo>
                <a:close/>
              </a:path>
              <a:path w="3846829" h="2280920">
                <a:moveTo>
                  <a:pt x="1723176" y="1850035"/>
                </a:moveTo>
                <a:lnTo>
                  <a:pt x="35524" y="1844502"/>
                </a:lnTo>
                <a:lnTo>
                  <a:pt x="0" y="1716444"/>
                </a:lnTo>
                <a:lnTo>
                  <a:pt x="50392" y="1711818"/>
                </a:lnTo>
                <a:lnTo>
                  <a:pt x="100793" y="1707789"/>
                </a:lnTo>
                <a:lnTo>
                  <a:pt x="151212" y="1704375"/>
                </a:lnTo>
                <a:lnTo>
                  <a:pt x="201659" y="1701594"/>
                </a:lnTo>
                <a:lnTo>
                  <a:pt x="252141" y="1699463"/>
                </a:lnTo>
                <a:lnTo>
                  <a:pt x="302669" y="1698002"/>
                </a:lnTo>
                <a:lnTo>
                  <a:pt x="353251" y="1697227"/>
                </a:lnTo>
                <a:lnTo>
                  <a:pt x="403897" y="1697158"/>
                </a:lnTo>
                <a:lnTo>
                  <a:pt x="3818104" y="1614614"/>
                </a:lnTo>
                <a:lnTo>
                  <a:pt x="3823438" y="1616579"/>
                </a:lnTo>
                <a:lnTo>
                  <a:pt x="3834708" y="1625704"/>
                </a:lnTo>
                <a:lnTo>
                  <a:pt x="3844820" y="1646834"/>
                </a:lnTo>
                <a:lnTo>
                  <a:pt x="3846679" y="1684815"/>
                </a:lnTo>
                <a:lnTo>
                  <a:pt x="3839607" y="1727256"/>
                </a:lnTo>
                <a:lnTo>
                  <a:pt x="3830075" y="1758198"/>
                </a:lnTo>
                <a:lnTo>
                  <a:pt x="3821700" y="1777134"/>
                </a:lnTo>
                <a:lnTo>
                  <a:pt x="3818104" y="1783559"/>
                </a:lnTo>
                <a:lnTo>
                  <a:pt x="2231089" y="1844502"/>
                </a:lnTo>
                <a:lnTo>
                  <a:pt x="1723176" y="1850035"/>
                </a:lnTo>
                <a:close/>
              </a:path>
              <a:path w="3846829" h="2280920">
                <a:moveTo>
                  <a:pt x="200355" y="2280327"/>
                </a:moveTo>
                <a:lnTo>
                  <a:pt x="107924" y="2257124"/>
                </a:lnTo>
                <a:lnTo>
                  <a:pt x="86446" y="2229147"/>
                </a:lnTo>
                <a:lnTo>
                  <a:pt x="89583" y="2215563"/>
                </a:lnTo>
                <a:lnTo>
                  <a:pt x="3817332" y="2004190"/>
                </a:lnTo>
                <a:lnTo>
                  <a:pt x="3782580" y="2106791"/>
                </a:lnTo>
                <a:lnTo>
                  <a:pt x="410075" y="2279592"/>
                </a:lnTo>
                <a:lnTo>
                  <a:pt x="200355" y="2280327"/>
                </a:lnTo>
                <a:close/>
              </a:path>
            </a:pathLst>
          </a:custGeom>
          <a:solidFill>
            <a:srgbClr val="BED4E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980</Words>
  <Application>Microsoft Office PowerPoint</Application>
  <PresentationFormat>Custom</PresentationFormat>
  <Paragraphs>176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WEBSITE Presentation</vt:lpstr>
      <vt:lpstr>PowerPoint Presentation</vt:lpstr>
      <vt:lpstr>HOW TO USE THIS  PRESENTATION</vt:lpstr>
      <vt:lpstr>DOWNLOAD THIS PRESENTATION AS A  POWERPOINT TEMPLATE IN 3 STEPS</vt:lpstr>
      <vt:lpstr>DOWNLOAD THIS PRESENTATION AS A  GOOGLE SLIDE TEMPLATE IN 3 STEPS</vt:lpstr>
      <vt:lpstr>AGENDA PAGE</vt:lpstr>
      <vt:lpstr>PowerPoint Presentation</vt:lpstr>
      <vt:lpstr>ADD A MAIN POINT Elaborate on what you  want to discuss.</vt:lpstr>
      <vt:lpstr>PowerPoint Presentation</vt:lpstr>
      <vt:lpstr>WRITE YOUR  TOPIC OR IDEA</vt:lpstr>
      <vt:lpstr>PowerPoint Presentation</vt:lpstr>
      <vt:lpstr>PowerPoint Presentation</vt:lpstr>
      <vt:lpstr>WRITE A  HEADING HERE</vt:lpstr>
      <vt:lpstr>WRITE AN ORIGINAL  STATEMENT OR  INSPIRING QUOTE</vt:lpstr>
      <vt:lpstr>MEET OUR TEAM</vt:lpstr>
      <vt:lpstr>PowerPoint Presentation</vt:lpstr>
      <vt:lpstr>ADD A  TIMELINE PAGE</vt:lpstr>
      <vt:lpstr>PowerPoint Presentation</vt:lpstr>
      <vt:lpstr>S</vt:lpstr>
      <vt:lpstr>ADD A CHART PAGE</vt:lpstr>
      <vt:lpstr>PowerPoint Presentation</vt:lpstr>
      <vt:lpstr>PowerPoint Presentation</vt:lpstr>
      <vt:lpstr>FREE TEMPLATES FOR ALL YOUR  PRESENTATION NEEDS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Salinan dari Beige Pastel Playful Winter Campaign Presentation</dc:title>
  <dc:creator>Hadal Ali</dc:creator>
  <cp:keywords>DAFPWWGq5MA,BAEwIhmELHI</cp:keywords>
  <cp:lastModifiedBy>Microsoft account</cp:lastModifiedBy>
  <cp:revision>2</cp:revision>
  <dcterms:created xsi:type="dcterms:W3CDTF">2022-10-18T01:21:33Z</dcterms:created>
  <dcterms:modified xsi:type="dcterms:W3CDTF">2022-10-18T04:05:26Z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2022-10-18T00:00:00Z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2022-10-18T00:00:00Z</vt:filetime>
  </property>
</Properties>
</file>